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0" r:id="rId4"/>
  </p:sldMasterIdLst>
  <p:notesMasterIdLst>
    <p:notesMasterId r:id="rId15"/>
  </p:notesMasterIdLst>
  <p:sldIdLst>
    <p:sldId id="256" r:id="rId5"/>
    <p:sldId id="257" r:id="rId6"/>
    <p:sldId id="315" r:id="rId7"/>
    <p:sldId id="325" r:id="rId8"/>
    <p:sldId id="337" r:id="rId9"/>
    <p:sldId id="328" r:id="rId10"/>
    <p:sldId id="333" r:id="rId11"/>
    <p:sldId id="331" r:id="rId12"/>
    <p:sldId id="334" r:id="rId13"/>
    <p:sldId id="336" r:id="rId14"/>
  </p:sldIdLst>
  <p:sldSz cx="19010313" cy="106934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44" userDrawn="1">
          <p15:clr>
            <a:srgbClr val="A4A3A4"/>
          </p15:clr>
        </p15:guide>
        <p15:guide id="2" pos="612" userDrawn="1">
          <p15:clr>
            <a:srgbClr val="A4A3A4"/>
          </p15:clr>
        </p15:guide>
        <p15:guide id="3" orient="horz" pos="5816" userDrawn="1">
          <p15:clr>
            <a:srgbClr val="A4A3A4"/>
          </p15:clr>
        </p15:guide>
        <p15:guide id="4" orient="horz" pos="3468" userDrawn="1">
          <p15:clr>
            <a:srgbClr val="A4A3A4"/>
          </p15:clr>
        </p15:guide>
        <p15:guide id="5" orient="horz" pos="356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EF3"/>
    <a:srgbClr val="FFA100"/>
    <a:srgbClr val="FFBF00"/>
    <a:srgbClr val="188AD8"/>
    <a:srgbClr val="FFFF00"/>
    <a:srgbClr val="832E8A"/>
    <a:srgbClr val="28C8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BE1FF87-1CC3-AA46-AC33-3C70E71565D9}" v="27" dt="2025-04-03T19:35:27.981"/>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885"/>
    <p:restoredTop sz="94719"/>
  </p:normalViewPr>
  <p:slideViewPr>
    <p:cSldViewPr snapToGrid="0">
      <p:cViewPr varScale="1">
        <p:scale>
          <a:sx n="97" d="100"/>
          <a:sy n="97" d="100"/>
        </p:scale>
        <p:origin x="264" y="296"/>
      </p:cViewPr>
      <p:guideLst>
        <p:guide orient="horz" pos="344"/>
        <p:guide pos="612"/>
        <p:guide orient="horz" pos="5816"/>
        <p:guide orient="horz" pos="3468"/>
        <p:guide orient="horz" pos="35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699441-7F23-4691-BF66-7F77A9C61644}"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en-US"/>
        </a:p>
      </dgm:t>
    </dgm:pt>
    <dgm:pt modelId="{1C43AD8B-D6E4-4008-899C-937DE051A208}">
      <dgm:prSet phldrT="[Text]" phldr="1"/>
      <dgm:spPr>
        <a:solidFill>
          <a:schemeClr val="bg1"/>
        </a:solidFill>
      </dgm:spPr>
      <dgm:t>
        <a:bodyPr/>
        <a:lstStyle/>
        <a:p>
          <a:endParaRPr lang="en-US"/>
        </a:p>
      </dgm:t>
    </dgm:pt>
    <dgm:pt modelId="{3CB3E849-F454-4859-BE09-845630D2EE84}" type="parTrans" cxnId="{9ACC5CB2-9CBF-4A84-8308-A1CDA73AFC0C}">
      <dgm:prSet/>
      <dgm:spPr/>
      <dgm:t>
        <a:bodyPr/>
        <a:lstStyle/>
        <a:p>
          <a:endParaRPr lang="en-US"/>
        </a:p>
      </dgm:t>
    </dgm:pt>
    <dgm:pt modelId="{EB057602-A620-4B0C-A76A-C59749C0A421}" type="sibTrans" cxnId="{9ACC5CB2-9CBF-4A84-8308-A1CDA73AFC0C}">
      <dgm:prSet/>
      <dgm:spPr>
        <a:solidFill>
          <a:schemeClr val="bg1"/>
        </a:solidFill>
      </dgm:spPr>
      <dgm:t>
        <a:bodyPr/>
        <a:lstStyle/>
        <a:p>
          <a:endParaRPr lang="en-US"/>
        </a:p>
      </dgm:t>
    </dgm:pt>
    <dgm:pt modelId="{16E77113-4B10-4D58-B5AD-D4FBBE3AF9D0}" type="pres">
      <dgm:prSet presAssocID="{CC699441-7F23-4691-BF66-7F77A9C61644}" presName="Name0" presStyleCnt="0">
        <dgm:presLayoutVars>
          <dgm:chMax/>
          <dgm:chPref/>
          <dgm:dir/>
          <dgm:animLvl val="lvl"/>
        </dgm:presLayoutVars>
      </dgm:prSet>
      <dgm:spPr/>
    </dgm:pt>
    <dgm:pt modelId="{C2720136-7C5E-4A82-86DB-27F7AFACF5BE}" type="pres">
      <dgm:prSet presAssocID="{1C43AD8B-D6E4-4008-899C-937DE051A208}" presName="composite" presStyleCnt="0"/>
      <dgm:spPr/>
    </dgm:pt>
    <dgm:pt modelId="{7F469F5E-B7BC-44F2-94DC-9C631EAD89B6}" type="pres">
      <dgm:prSet presAssocID="{1C43AD8B-D6E4-4008-899C-937DE051A208}" presName="Parent1" presStyleLbl="node1" presStyleIdx="0" presStyleCnt="2">
        <dgm:presLayoutVars>
          <dgm:chMax val="1"/>
          <dgm:chPref val="1"/>
          <dgm:bulletEnabled val="1"/>
        </dgm:presLayoutVars>
      </dgm:prSet>
      <dgm:spPr/>
    </dgm:pt>
    <dgm:pt modelId="{7EA5DE6E-111A-4222-B770-811AE904B755}" type="pres">
      <dgm:prSet presAssocID="{1C43AD8B-D6E4-4008-899C-937DE051A208}" presName="Childtext1" presStyleLbl="revTx" presStyleIdx="0" presStyleCnt="1">
        <dgm:presLayoutVars>
          <dgm:chMax val="0"/>
          <dgm:chPref val="0"/>
          <dgm:bulletEnabled val="1"/>
        </dgm:presLayoutVars>
      </dgm:prSet>
      <dgm:spPr/>
    </dgm:pt>
    <dgm:pt modelId="{C2703713-A56A-4FAC-AB7E-417C1007F461}" type="pres">
      <dgm:prSet presAssocID="{1C43AD8B-D6E4-4008-899C-937DE051A208}" presName="BalanceSpacing" presStyleCnt="0"/>
      <dgm:spPr/>
    </dgm:pt>
    <dgm:pt modelId="{CE2D8DA8-BB90-414D-A8D1-5945A2E6A6B4}" type="pres">
      <dgm:prSet presAssocID="{1C43AD8B-D6E4-4008-899C-937DE051A208}" presName="BalanceSpacing1" presStyleCnt="0"/>
      <dgm:spPr/>
    </dgm:pt>
    <dgm:pt modelId="{FA00C3CF-7133-4823-AEAB-A8BB6D2CA2E2}" type="pres">
      <dgm:prSet presAssocID="{EB057602-A620-4B0C-A76A-C59749C0A421}" presName="Accent1Text" presStyleLbl="node1" presStyleIdx="1" presStyleCnt="2" custLinFactNeighborX="63544" custLinFactNeighborY="328"/>
      <dgm:spPr/>
    </dgm:pt>
  </dgm:ptLst>
  <dgm:cxnLst>
    <dgm:cxn modelId="{047E2643-BBEA-4180-AA94-033078F12401}" type="presOf" srcId="{EB057602-A620-4B0C-A76A-C59749C0A421}" destId="{FA00C3CF-7133-4823-AEAB-A8BB6D2CA2E2}" srcOrd="0" destOrd="0" presId="urn:microsoft.com/office/officeart/2008/layout/AlternatingHexagons"/>
    <dgm:cxn modelId="{B8B1567F-8DEB-4E1F-B102-247C5BBEBC12}" type="presOf" srcId="{1C43AD8B-D6E4-4008-899C-937DE051A208}" destId="{7F469F5E-B7BC-44F2-94DC-9C631EAD89B6}" srcOrd="0" destOrd="0" presId="urn:microsoft.com/office/officeart/2008/layout/AlternatingHexagons"/>
    <dgm:cxn modelId="{BC3DAC9F-2E95-445F-8A9B-28A0899B61E8}" type="presOf" srcId="{CC699441-7F23-4691-BF66-7F77A9C61644}" destId="{16E77113-4B10-4D58-B5AD-D4FBBE3AF9D0}" srcOrd="0" destOrd="0" presId="urn:microsoft.com/office/officeart/2008/layout/AlternatingHexagons"/>
    <dgm:cxn modelId="{9ACC5CB2-9CBF-4A84-8308-A1CDA73AFC0C}" srcId="{CC699441-7F23-4691-BF66-7F77A9C61644}" destId="{1C43AD8B-D6E4-4008-899C-937DE051A208}" srcOrd="0" destOrd="0" parTransId="{3CB3E849-F454-4859-BE09-845630D2EE84}" sibTransId="{EB057602-A620-4B0C-A76A-C59749C0A421}"/>
    <dgm:cxn modelId="{9B320C7D-B96E-451D-9A2F-0F3F47DE4D62}" type="presParOf" srcId="{16E77113-4B10-4D58-B5AD-D4FBBE3AF9D0}" destId="{C2720136-7C5E-4A82-86DB-27F7AFACF5BE}" srcOrd="0" destOrd="0" presId="urn:microsoft.com/office/officeart/2008/layout/AlternatingHexagons"/>
    <dgm:cxn modelId="{25A42469-0987-44B2-B846-5A7461CB5499}" type="presParOf" srcId="{C2720136-7C5E-4A82-86DB-27F7AFACF5BE}" destId="{7F469F5E-B7BC-44F2-94DC-9C631EAD89B6}" srcOrd="0" destOrd="0" presId="urn:microsoft.com/office/officeart/2008/layout/AlternatingHexagons"/>
    <dgm:cxn modelId="{A7D66D6C-B8A3-4F73-BBDE-7824AF33BC73}" type="presParOf" srcId="{C2720136-7C5E-4A82-86DB-27F7AFACF5BE}" destId="{7EA5DE6E-111A-4222-B770-811AE904B755}" srcOrd="1" destOrd="0" presId="urn:microsoft.com/office/officeart/2008/layout/AlternatingHexagons"/>
    <dgm:cxn modelId="{12360DA2-2B71-4791-9AAA-33BD2D49DA56}" type="presParOf" srcId="{C2720136-7C5E-4A82-86DB-27F7AFACF5BE}" destId="{C2703713-A56A-4FAC-AB7E-417C1007F461}" srcOrd="2" destOrd="0" presId="urn:microsoft.com/office/officeart/2008/layout/AlternatingHexagons"/>
    <dgm:cxn modelId="{B4AB88FF-5129-4EF6-8EE6-2D5B5DA17B83}" type="presParOf" srcId="{C2720136-7C5E-4A82-86DB-27F7AFACF5BE}" destId="{CE2D8DA8-BB90-414D-A8D1-5945A2E6A6B4}" srcOrd="3" destOrd="0" presId="urn:microsoft.com/office/officeart/2008/layout/AlternatingHexagons"/>
    <dgm:cxn modelId="{A4521890-00E2-473F-85EB-D3DCB226ABB4}" type="presParOf" srcId="{C2720136-7C5E-4A82-86DB-27F7AFACF5BE}" destId="{FA00C3CF-7133-4823-AEAB-A8BB6D2CA2E2}" srcOrd="4" destOrd="0" presId="urn:microsoft.com/office/officeart/2008/layout/AlternatingHexagons"/>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469F5E-B7BC-44F2-94DC-9C631EAD89B6}">
      <dsp:nvSpPr>
        <dsp:cNvPr id="0" name=""/>
        <dsp:cNvSpPr/>
      </dsp:nvSpPr>
      <dsp:spPr>
        <a:xfrm rot="5400000">
          <a:off x="7315838" y="1877812"/>
          <a:ext cx="4804833" cy="4180204"/>
        </a:xfrm>
        <a:prstGeom prst="hexagon">
          <a:avLst>
            <a:gd name="adj" fmla="val 25000"/>
            <a:gd name="vf" fmla="val 115470"/>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endParaRPr lang="en-US" sz="6500" kern="1200"/>
        </a:p>
      </dsp:txBody>
      <dsp:txXfrm rot="-5400000">
        <a:off x="8279567" y="2314251"/>
        <a:ext cx="2877374" cy="3307327"/>
      </dsp:txXfrm>
    </dsp:sp>
    <dsp:sp modelId="{7EA5DE6E-111A-4222-B770-811AE904B755}">
      <dsp:nvSpPr>
        <dsp:cNvPr id="0" name=""/>
        <dsp:cNvSpPr/>
      </dsp:nvSpPr>
      <dsp:spPr>
        <a:xfrm>
          <a:off x="11935205" y="2526465"/>
          <a:ext cx="5362193" cy="2882899"/>
        </a:xfrm>
        <a:prstGeom prst="rect">
          <a:avLst/>
        </a:prstGeom>
        <a:noFill/>
        <a:ln>
          <a:noFill/>
        </a:ln>
        <a:effectLst/>
      </dsp:spPr>
      <dsp:style>
        <a:lnRef idx="0">
          <a:scrgbClr r="0" g="0" b="0"/>
        </a:lnRef>
        <a:fillRef idx="0">
          <a:scrgbClr r="0" g="0" b="0"/>
        </a:fillRef>
        <a:effectRef idx="0">
          <a:scrgbClr r="0" g="0" b="0"/>
        </a:effectRef>
        <a:fontRef idx="minor"/>
      </dsp:style>
    </dsp:sp>
    <dsp:sp modelId="{FA00C3CF-7133-4823-AEAB-A8BB6D2CA2E2}">
      <dsp:nvSpPr>
        <dsp:cNvPr id="0" name=""/>
        <dsp:cNvSpPr/>
      </dsp:nvSpPr>
      <dsp:spPr>
        <a:xfrm rot="5400000">
          <a:off x="5457486" y="1893572"/>
          <a:ext cx="4804833" cy="4180204"/>
        </a:xfrm>
        <a:prstGeom prst="hexagon">
          <a:avLst>
            <a:gd name="adj" fmla="val 25000"/>
            <a:gd name="vf" fmla="val 115470"/>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rot="-5400000">
        <a:off x="6421215" y="2330011"/>
        <a:ext cx="2877374" cy="3307327"/>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331" cy="466476"/>
          </a:xfrm>
          <a:prstGeom prst="rect">
            <a:avLst/>
          </a:prstGeom>
        </p:spPr>
        <p:txBody>
          <a:bodyPr vert="horz" lIns="81702" tIns="40851" rIns="81702" bIns="40851" rtlCol="0"/>
          <a:lstStyle>
            <a:lvl1pPr algn="l">
              <a:defRPr sz="1100"/>
            </a:lvl1pPr>
          </a:lstStyle>
          <a:p>
            <a:endParaRPr lang="cs-CZ"/>
          </a:p>
        </p:txBody>
      </p:sp>
      <p:sp>
        <p:nvSpPr>
          <p:cNvPr id="3" name="Date Placeholder 2"/>
          <p:cNvSpPr>
            <a:spLocks noGrp="1"/>
          </p:cNvSpPr>
          <p:nvPr>
            <p:ph type="dt" idx="1"/>
          </p:nvPr>
        </p:nvSpPr>
        <p:spPr>
          <a:xfrm>
            <a:off x="3970597" y="0"/>
            <a:ext cx="3038331" cy="466476"/>
          </a:xfrm>
          <a:prstGeom prst="rect">
            <a:avLst/>
          </a:prstGeom>
        </p:spPr>
        <p:txBody>
          <a:bodyPr vert="horz" lIns="81702" tIns="40851" rIns="81702" bIns="40851" rtlCol="0"/>
          <a:lstStyle>
            <a:lvl1pPr algn="r">
              <a:defRPr sz="1100"/>
            </a:lvl1pPr>
          </a:lstStyle>
          <a:p>
            <a:fld id="{A2BF3456-A29E-41FE-BFB7-B24F24BEE47B}" type="datetimeFigureOut">
              <a:rPr lang="cs-CZ" smtClean="0"/>
              <a:t>03.04.2025</a:t>
            </a:fld>
            <a:endParaRPr lang="cs-CZ"/>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81702" tIns="40851" rIns="81702" bIns="40851" rtlCol="0" anchor="ctr"/>
          <a:lstStyle/>
          <a:p>
            <a:endParaRPr lang="cs-CZ"/>
          </a:p>
        </p:txBody>
      </p:sp>
      <p:sp>
        <p:nvSpPr>
          <p:cNvPr id="5" name="Notes Placeholder 4"/>
          <p:cNvSpPr>
            <a:spLocks noGrp="1"/>
          </p:cNvSpPr>
          <p:nvPr>
            <p:ph type="body" sz="quarter" idx="3"/>
          </p:nvPr>
        </p:nvSpPr>
        <p:spPr>
          <a:xfrm>
            <a:off x="701040" y="4474307"/>
            <a:ext cx="5608320" cy="3660043"/>
          </a:xfrm>
          <a:prstGeom prst="rect">
            <a:avLst/>
          </a:prstGeom>
        </p:spPr>
        <p:txBody>
          <a:bodyPr vert="horz" lIns="81702" tIns="40851" rIns="81702" bIns="4085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1" y="8829924"/>
            <a:ext cx="3038331" cy="466476"/>
          </a:xfrm>
          <a:prstGeom prst="rect">
            <a:avLst/>
          </a:prstGeom>
        </p:spPr>
        <p:txBody>
          <a:bodyPr vert="horz" lIns="81702" tIns="40851" rIns="81702" bIns="40851" rtlCol="0" anchor="b"/>
          <a:lstStyle>
            <a:lvl1pPr algn="l">
              <a:defRPr sz="1100"/>
            </a:lvl1pPr>
          </a:lstStyle>
          <a:p>
            <a:endParaRPr lang="cs-CZ"/>
          </a:p>
        </p:txBody>
      </p:sp>
      <p:sp>
        <p:nvSpPr>
          <p:cNvPr id="7" name="Slide Number Placeholder 6"/>
          <p:cNvSpPr>
            <a:spLocks noGrp="1"/>
          </p:cNvSpPr>
          <p:nvPr>
            <p:ph type="sldNum" sz="quarter" idx="5"/>
          </p:nvPr>
        </p:nvSpPr>
        <p:spPr>
          <a:xfrm>
            <a:off x="3970597" y="8829924"/>
            <a:ext cx="3038331" cy="466476"/>
          </a:xfrm>
          <a:prstGeom prst="rect">
            <a:avLst/>
          </a:prstGeom>
        </p:spPr>
        <p:txBody>
          <a:bodyPr vert="horz" lIns="81702" tIns="40851" rIns="81702" bIns="40851" rtlCol="0" anchor="b"/>
          <a:lstStyle>
            <a:lvl1pPr algn="r">
              <a:defRPr sz="1100"/>
            </a:lvl1pPr>
          </a:lstStyle>
          <a:p>
            <a:fld id="{DD95B543-0236-4AEE-9F15-C7CF1150485F}" type="slidenum">
              <a:rPr lang="cs-CZ" smtClean="0"/>
              <a:t>‹#›</a:t>
            </a:fld>
            <a:endParaRPr lang="cs-CZ"/>
          </a:p>
        </p:txBody>
      </p:sp>
    </p:spTree>
    <p:extLst>
      <p:ext uri="{BB962C8B-B14F-4D97-AF65-F5344CB8AC3E}">
        <p14:creationId xmlns:p14="http://schemas.microsoft.com/office/powerpoint/2010/main" val="52257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a:p>
        </p:txBody>
      </p:sp>
      <p:sp>
        <p:nvSpPr>
          <p:cNvPr id="4" name="Slide Number Placeholder 3"/>
          <p:cNvSpPr>
            <a:spLocks noGrp="1"/>
          </p:cNvSpPr>
          <p:nvPr>
            <p:ph type="sldNum" sz="quarter" idx="5"/>
          </p:nvPr>
        </p:nvSpPr>
        <p:spPr/>
        <p:txBody>
          <a:bodyPr/>
          <a:lstStyle/>
          <a:p>
            <a:fld id="{DD95B543-0236-4AEE-9F15-C7CF1150485F}" type="slidenum">
              <a:rPr lang="cs-CZ" smtClean="0"/>
              <a:t>1</a:t>
            </a:fld>
            <a:endParaRPr lang="cs-CZ"/>
          </a:p>
        </p:txBody>
      </p:sp>
    </p:spTree>
    <p:extLst>
      <p:ext uri="{BB962C8B-B14F-4D97-AF65-F5344CB8AC3E}">
        <p14:creationId xmlns:p14="http://schemas.microsoft.com/office/powerpoint/2010/main" val="4407332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95B543-0236-4AEE-9F15-C7CF1150485F}" type="slidenum">
              <a:rPr lang="cs-CZ" smtClean="0"/>
              <a:t>9</a:t>
            </a:fld>
            <a:endParaRPr lang="cs-CZ"/>
          </a:p>
        </p:txBody>
      </p:sp>
    </p:spTree>
    <p:extLst>
      <p:ext uri="{BB962C8B-B14F-4D97-AF65-F5344CB8AC3E}">
        <p14:creationId xmlns:p14="http://schemas.microsoft.com/office/powerpoint/2010/main" val="5129436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376289" y="1750055"/>
            <a:ext cx="14257735" cy="3722887"/>
          </a:xfrm>
        </p:spPr>
        <p:txBody>
          <a:bodyPr anchor="b"/>
          <a:lstStyle>
            <a:lvl1pPr algn="ctr">
              <a:defRPr sz="9355"/>
            </a:lvl1pPr>
          </a:lstStyle>
          <a:p>
            <a:r>
              <a:rPr lang="en-US"/>
              <a:t>Click to edit Master title style</a:t>
            </a:r>
          </a:p>
        </p:txBody>
      </p:sp>
      <p:sp>
        <p:nvSpPr>
          <p:cNvPr id="3" name="Subtitle 2"/>
          <p:cNvSpPr>
            <a:spLocks noGrp="1"/>
          </p:cNvSpPr>
          <p:nvPr>
            <p:ph type="subTitle" idx="1"/>
          </p:nvPr>
        </p:nvSpPr>
        <p:spPr>
          <a:xfrm>
            <a:off x="2376289" y="5616511"/>
            <a:ext cx="14257735" cy="2581762"/>
          </a:xfrm>
        </p:spPr>
        <p:txBody>
          <a:bodyPr/>
          <a:lstStyle>
            <a:lvl1pPr marL="0" indent="0" algn="ctr">
              <a:buNone/>
              <a:defRPr sz="3742"/>
            </a:lvl1pPr>
            <a:lvl2pPr marL="712866" indent="0" algn="ctr">
              <a:buNone/>
              <a:defRPr sz="3118"/>
            </a:lvl2pPr>
            <a:lvl3pPr marL="1425732" indent="0" algn="ctr">
              <a:buNone/>
              <a:defRPr sz="2807"/>
            </a:lvl3pPr>
            <a:lvl4pPr marL="2138599" indent="0" algn="ctr">
              <a:buNone/>
              <a:defRPr sz="2495"/>
            </a:lvl4pPr>
            <a:lvl5pPr marL="2851465" indent="0" algn="ctr">
              <a:buNone/>
              <a:defRPr sz="2495"/>
            </a:lvl5pPr>
            <a:lvl6pPr marL="3564331" indent="0" algn="ctr">
              <a:buNone/>
              <a:defRPr sz="2495"/>
            </a:lvl6pPr>
            <a:lvl7pPr marL="4277197" indent="0" algn="ctr">
              <a:buNone/>
              <a:defRPr sz="2495"/>
            </a:lvl7pPr>
            <a:lvl8pPr marL="4990064" indent="0" algn="ctr">
              <a:buNone/>
              <a:defRPr sz="2495"/>
            </a:lvl8pPr>
            <a:lvl9pPr marL="5702930" indent="0" algn="ctr">
              <a:buNone/>
              <a:defRPr sz="2495"/>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t>4/3/25</a:t>
            </a:fld>
            <a:endParaRPr lang="en-US"/>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B6F15528-21DE-4FAA-801E-634DDDAF4B2B}" type="slidenum">
              <a:rPr lang="cs-CZ" smtClean="0"/>
              <a:t>‹#›</a:t>
            </a:fld>
            <a:endParaRPr lang="cs-CZ"/>
          </a:p>
        </p:txBody>
      </p:sp>
    </p:spTree>
    <p:extLst>
      <p:ext uri="{BB962C8B-B14F-4D97-AF65-F5344CB8AC3E}">
        <p14:creationId xmlns:p14="http://schemas.microsoft.com/office/powerpoint/2010/main" val="33296989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4/3/25</a:t>
            </a:fld>
            <a:endParaRPr lang="en-US"/>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B6F15528-21DE-4FAA-801E-634DDDAF4B2B}" type="slidenum">
              <a:rPr lang="cs-CZ" smtClean="0"/>
              <a:t>‹#›</a:t>
            </a:fld>
            <a:endParaRPr lang="cs-CZ"/>
          </a:p>
        </p:txBody>
      </p:sp>
    </p:spTree>
    <p:extLst>
      <p:ext uri="{BB962C8B-B14F-4D97-AF65-F5344CB8AC3E}">
        <p14:creationId xmlns:p14="http://schemas.microsoft.com/office/powerpoint/2010/main" val="23083097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604255" y="569325"/>
            <a:ext cx="4099099" cy="90621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306959" y="569325"/>
            <a:ext cx="12059667" cy="906216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4/3/25</a:t>
            </a:fld>
            <a:endParaRPr lang="en-US"/>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B6F15528-21DE-4FAA-801E-634DDDAF4B2B}" type="slidenum">
              <a:rPr lang="cs-CZ" smtClean="0"/>
              <a:t>‹#›</a:t>
            </a:fld>
            <a:endParaRPr lang="cs-CZ"/>
          </a:p>
        </p:txBody>
      </p:sp>
    </p:spTree>
    <p:extLst>
      <p:ext uri="{BB962C8B-B14F-4D97-AF65-F5344CB8AC3E}">
        <p14:creationId xmlns:p14="http://schemas.microsoft.com/office/powerpoint/2010/main" val="25286343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4/3/25</a:t>
            </a:fld>
            <a:endParaRPr lang="en-US"/>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B6F15528-21DE-4FAA-801E-634DDDAF4B2B}" type="slidenum">
              <a:rPr lang="cs-CZ" smtClean="0"/>
              <a:t>‹#›</a:t>
            </a:fld>
            <a:endParaRPr lang="cs-CZ"/>
          </a:p>
        </p:txBody>
      </p:sp>
    </p:spTree>
    <p:extLst>
      <p:ext uri="{BB962C8B-B14F-4D97-AF65-F5344CB8AC3E}">
        <p14:creationId xmlns:p14="http://schemas.microsoft.com/office/powerpoint/2010/main" val="12395490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7058" y="2665925"/>
            <a:ext cx="16396395" cy="4448157"/>
          </a:xfrm>
        </p:spPr>
        <p:txBody>
          <a:bodyPr anchor="b"/>
          <a:lstStyle>
            <a:lvl1pPr>
              <a:defRPr sz="9355"/>
            </a:lvl1pPr>
          </a:lstStyle>
          <a:p>
            <a:r>
              <a:rPr lang="en-US"/>
              <a:t>Click to edit Master title style</a:t>
            </a:r>
          </a:p>
        </p:txBody>
      </p:sp>
      <p:sp>
        <p:nvSpPr>
          <p:cNvPr id="3" name="Text Placeholder 2"/>
          <p:cNvSpPr>
            <a:spLocks noGrp="1"/>
          </p:cNvSpPr>
          <p:nvPr>
            <p:ph type="body" idx="1"/>
          </p:nvPr>
        </p:nvSpPr>
        <p:spPr>
          <a:xfrm>
            <a:off x="1297058" y="7156164"/>
            <a:ext cx="16396395" cy="2339180"/>
          </a:xfrm>
        </p:spPr>
        <p:txBody>
          <a:bodyPr/>
          <a:lstStyle>
            <a:lvl1pPr marL="0" indent="0">
              <a:buNone/>
              <a:defRPr sz="3742">
                <a:solidFill>
                  <a:schemeClr val="tx1">
                    <a:tint val="75000"/>
                  </a:schemeClr>
                </a:solidFill>
              </a:defRPr>
            </a:lvl1pPr>
            <a:lvl2pPr marL="712866" indent="0">
              <a:buNone/>
              <a:defRPr sz="3118">
                <a:solidFill>
                  <a:schemeClr val="tx1">
                    <a:tint val="75000"/>
                  </a:schemeClr>
                </a:solidFill>
              </a:defRPr>
            </a:lvl2pPr>
            <a:lvl3pPr marL="1425732" indent="0">
              <a:buNone/>
              <a:defRPr sz="2807">
                <a:solidFill>
                  <a:schemeClr val="tx1">
                    <a:tint val="75000"/>
                  </a:schemeClr>
                </a:solidFill>
              </a:defRPr>
            </a:lvl3pPr>
            <a:lvl4pPr marL="2138599" indent="0">
              <a:buNone/>
              <a:defRPr sz="2495">
                <a:solidFill>
                  <a:schemeClr val="tx1">
                    <a:tint val="75000"/>
                  </a:schemeClr>
                </a:solidFill>
              </a:defRPr>
            </a:lvl4pPr>
            <a:lvl5pPr marL="2851465" indent="0">
              <a:buNone/>
              <a:defRPr sz="2495">
                <a:solidFill>
                  <a:schemeClr val="tx1">
                    <a:tint val="75000"/>
                  </a:schemeClr>
                </a:solidFill>
              </a:defRPr>
            </a:lvl5pPr>
            <a:lvl6pPr marL="3564331" indent="0">
              <a:buNone/>
              <a:defRPr sz="2495">
                <a:solidFill>
                  <a:schemeClr val="tx1">
                    <a:tint val="75000"/>
                  </a:schemeClr>
                </a:solidFill>
              </a:defRPr>
            </a:lvl6pPr>
            <a:lvl7pPr marL="4277197" indent="0">
              <a:buNone/>
              <a:defRPr sz="2495">
                <a:solidFill>
                  <a:schemeClr val="tx1">
                    <a:tint val="75000"/>
                  </a:schemeClr>
                </a:solidFill>
              </a:defRPr>
            </a:lvl7pPr>
            <a:lvl8pPr marL="4990064" indent="0">
              <a:buNone/>
              <a:defRPr sz="2495">
                <a:solidFill>
                  <a:schemeClr val="tx1">
                    <a:tint val="75000"/>
                  </a:schemeClr>
                </a:solidFill>
              </a:defRPr>
            </a:lvl8pPr>
            <a:lvl9pPr marL="5702930" indent="0">
              <a:buNone/>
              <a:defRPr sz="2495">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4/3/25</a:t>
            </a:fld>
            <a:endParaRPr lang="en-US"/>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B6F15528-21DE-4FAA-801E-634DDDAF4B2B}" type="slidenum">
              <a:rPr lang="cs-CZ" smtClean="0"/>
              <a:t>‹#›</a:t>
            </a:fld>
            <a:endParaRPr lang="cs-CZ"/>
          </a:p>
        </p:txBody>
      </p:sp>
    </p:spTree>
    <p:extLst>
      <p:ext uri="{BB962C8B-B14F-4D97-AF65-F5344CB8AC3E}">
        <p14:creationId xmlns:p14="http://schemas.microsoft.com/office/powerpoint/2010/main" val="21723197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306959" y="2846623"/>
            <a:ext cx="8079383" cy="678486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9623971" y="2846623"/>
            <a:ext cx="8079383" cy="678486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t>4/3/25</a:t>
            </a:fld>
            <a:endParaRPr lang="en-US"/>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B6F15528-21DE-4FAA-801E-634DDDAF4B2B}" type="slidenum">
              <a:rPr lang="cs-CZ" smtClean="0"/>
              <a:t>‹#›</a:t>
            </a:fld>
            <a:endParaRPr lang="cs-CZ"/>
          </a:p>
        </p:txBody>
      </p:sp>
    </p:spTree>
    <p:extLst>
      <p:ext uri="{BB962C8B-B14F-4D97-AF65-F5344CB8AC3E}">
        <p14:creationId xmlns:p14="http://schemas.microsoft.com/office/powerpoint/2010/main" val="12795700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09435" y="569326"/>
            <a:ext cx="16396395" cy="2066896"/>
          </a:xfrm>
        </p:spPr>
        <p:txBody>
          <a:bodyPr/>
          <a:lstStyle/>
          <a:p>
            <a:r>
              <a:rPr lang="en-US"/>
              <a:t>Click to edit Master title style</a:t>
            </a:r>
          </a:p>
        </p:txBody>
      </p:sp>
      <p:sp>
        <p:nvSpPr>
          <p:cNvPr id="3" name="Text Placeholder 2"/>
          <p:cNvSpPr>
            <a:spLocks noGrp="1"/>
          </p:cNvSpPr>
          <p:nvPr>
            <p:ph type="body" idx="1"/>
          </p:nvPr>
        </p:nvSpPr>
        <p:spPr>
          <a:xfrm>
            <a:off x="1309436" y="2621369"/>
            <a:ext cx="8042253" cy="1284692"/>
          </a:xfrm>
        </p:spPr>
        <p:txBody>
          <a:bodyPr anchor="b"/>
          <a:lstStyle>
            <a:lvl1pPr marL="0" indent="0">
              <a:buNone/>
              <a:defRPr sz="3742" b="1"/>
            </a:lvl1pPr>
            <a:lvl2pPr marL="712866" indent="0">
              <a:buNone/>
              <a:defRPr sz="3118" b="1"/>
            </a:lvl2pPr>
            <a:lvl3pPr marL="1425732" indent="0">
              <a:buNone/>
              <a:defRPr sz="2807" b="1"/>
            </a:lvl3pPr>
            <a:lvl4pPr marL="2138599" indent="0">
              <a:buNone/>
              <a:defRPr sz="2495" b="1"/>
            </a:lvl4pPr>
            <a:lvl5pPr marL="2851465" indent="0">
              <a:buNone/>
              <a:defRPr sz="2495" b="1"/>
            </a:lvl5pPr>
            <a:lvl6pPr marL="3564331" indent="0">
              <a:buNone/>
              <a:defRPr sz="2495" b="1"/>
            </a:lvl6pPr>
            <a:lvl7pPr marL="4277197" indent="0">
              <a:buNone/>
              <a:defRPr sz="2495" b="1"/>
            </a:lvl7pPr>
            <a:lvl8pPr marL="4990064" indent="0">
              <a:buNone/>
              <a:defRPr sz="2495" b="1"/>
            </a:lvl8pPr>
            <a:lvl9pPr marL="5702930" indent="0">
              <a:buNone/>
              <a:defRPr sz="2495" b="1"/>
            </a:lvl9pPr>
          </a:lstStyle>
          <a:p>
            <a:pPr lvl="0"/>
            <a:r>
              <a:rPr lang="en-US"/>
              <a:t>Edit Master text styles</a:t>
            </a:r>
          </a:p>
        </p:txBody>
      </p:sp>
      <p:sp>
        <p:nvSpPr>
          <p:cNvPr id="4" name="Content Placeholder 3"/>
          <p:cNvSpPr>
            <a:spLocks noGrp="1"/>
          </p:cNvSpPr>
          <p:nvPr>
            <p:ph sz="half" idx="2"/>
          </p:nvPr>
        </p:nvSpPr>
        <p:spPr>
          <a:xfrm>
            <a:off x="1309436" y="3906061"/>
            <a:ext cx="8042253" cy="574522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9623971" y="2621369"/>
            <a:ext cx="8081859" cy="1284692"/>
          </a:xfrm>
        </p:spPr>
        <p:txBody>
          <a:bodyPr anchor="b"/>
          <a:lstStyle>
            <a:lvl1pPr marL="0" indent="0">
              <a:buNone/>
              <a:defRPr sz="3742" b="1"/>
            </a:lvl1pPr>
            <a:lvl2pPr marL="712866" indent="0">
              <a:buNone/>
              <a:defRPr sz="3118" b="1"/>
            </a:lvl2pPr>
            <a:lvl3pPr marL="1425732" indent="0">
              <a:buNone/>
              <a:defRPr sz="2807" b="1"/>
            </a:lvl3pPr>
            <a:lvl4pPr marL="2138599" indent="0">
              <a:buNone/>
              <a:defRPr sz="2495" b="1"/>
            </a:lvl4pPr>
            <a:lvl5pPr marL="2851465" indent="0">
              <a:buNone/>
              <a:defRPr sz="2495" b="1"/>
            </a:lvl5pPr>
            <a:lvl6pPr marL="3564331" indent="0">
              <a:buNone/>
              <a:defRPr sz="2495" b="1"/>
            </a:lvl6pPr>
            <a:lvl7pPr marL="4277197" indent="0">
              <a:buNone/>
              <a:defRPr sz="2495" b="1"/>
            </a:lvl7pPr>
            <a:lvl8pPr marL="4990064" indent="0">
              <a:buNone/>
              <a:defRPr sz="2495" b="1"/>
            </a:lvl8pPr>
            <a:lvl9pPr marL="5702930" indent="0">
              <a:buNone/>
              <a:defRPr sz="2495" b="1"/>
            </a:lvl9pPr>
          </a:lstStyle>
          <a:p>
            <a:pPr lvl="0"/>
            <a:r>
              <a:rPr lang="en-US"/>
              <a:t>Edit Master text styles</a:t>
            </a:r>
          </a:p>
        </p:txBody>
      </p:sp>
      <p:sp>
        <p:nvSpPr>
          <p:cNvPr id="6" name="Content Placeholder 5"/>
          <p:cNvSpPr>
            <a:spLocks noGrp="1"/>
          </p:cNvSpPr>
          <p:nvPr>
            <p:ph sz="quarter" idx="4"/>
          </p:nvPr>
        </p:nvSpPr>
        <p:spPr>
          <a:xfrm>
            <a:off x="9623971" y="3906061"/>
            <a:ext cx="8081859" cy="574522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t>4/3/25</a:t>
            </a:fld>
            <a:endParaRPr lang="en-US"/>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B6F15528-21DE-4FAA-801E-634DDDAF4B2B}" type="slidenum">
              <a:rPr lang="cs-CZ" smtClean="0"/>
              <a:t>‹#›</a:t>
            </a:fld>
            <a:endParaRPr lang="cs-CZ"/>
          </a:p>
        </p:txBody>
      </p:sp>
    </p:spTree>
    <p:extLst>
      <p:ext uri="{BB962C8B-B14F-4D97-AF65-F5344CB8AC3E}">
        <p14:creationId xmlns:p14="http://schemas.microsoft.com/office/powerpoint/2010/main" val="32907751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t>4/3/25</a:t>
            </a:fld>
            <a:endParaRPr lang="en-US"/>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B6F15528-21DE-4FAA-801E-634DDDAF4B2B}" type="slidenum">
              <a:rPr lang="cs-CZ" smtClean="0"/>
              <a:t>‹#›</a:t>
            </a:fld>
            <a:endParaRPr lang="cs-CZ"/>
          </a:p>
        </p:txBody>
      </p:sp>
    </p:spTree>
    <p:extLst>
      <p:ext uri="{BB962C8B-B14F-4D97-AF65-F5344CB8AC3E}">
        <p14:creationId xmlns:p14="http://schemas.microsoft.com/office/powerpoint/2010/main" val="1906622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4/3/25</a:t>
            </a:fld>
            <a:endParaRPr lang="en-US"/>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B6F15528-21DE-4FAA-801E-634DDDAF4B2B}" type="slidenum">
              <a:rPr lang="cs-CZ" smtClean="0"/>
              <a:t>‹#›</a:t>
            </a:fld>
            <a:endParaRPr lang="cs-CZ"/>
          </a:p>
        </p:txBody>
      </p:sp>
    </p:spTree>
    <p:extLst>
      <p:ext uri="{BB962C8B-B14F-4D97-AF65-F5344CB8AC3E}">
        <p14:creationId xmlns:p14="http://schemas.microsoft.com/office/powerpoint/2010/main" val="6320007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09436" y="712893"/>
            <a:ext cx="6131320" cy="2495127"/>
          </a:xfrm>
        </p:spPr>
        <p:txBody>
          <a:bodyPr anchor="b"/>
          <a:lstStyle>
            <a:lvl1pPr>
              <a:defRPr sz="4989"/>
            </a:lvl1pPr>
          </a:lstStyle>
          <a:p>
            <a:r>
              <a:rPr lang="en-US"/>
              <a:t>Click to edit Master title style</a:t>
            </a:r>
          </a:p>
        </p:txBody>
      </p:sp>
      <p:sp>
        <p:nvSpPr>
          <p:cNvPr id="3" name="Content Placeholder 2"/>
          <p:cNvSpPr>
            <a:spLocks noGrp="1"/>
          </p:cNvSpPr>
          <p:nvPr>
            <p:ph idx="1"/>
          </p:nvPr>
        </p:nvSpPr>
        <p:spPr>
          <a:xfrm>
            <a:off x="8081859" y="1539652"/>
            <a:ext cx="9623971" cy="7599245"/>
          </a:xfrm>
        </p:spPr>
        <p:txBody>
          <a:bodyPr/>
          <a:lstStyle>
            <a:lvl1pPr>
              <a:defRPr sz="4989"/>
            </a:lvl1pPr>
            <a:lvl2pPr>
              <a:defRPr sz="4366"/>
            </a:lvl2pPr>
            <a:lvl3pPr>
              <a:defRPr sz="3742"/>
            </a:lvl3pPr>
            <a:lvl4pPr>
              <a:defRPr sz="3118"/>
            </a:lvl4pPr>
            <a:lvl5pPr>
              <a:defRPr sz="3118"/>
            </a:lvl5pPr>
            <a:lvl6pPr>
              <a:defRPr sz="3118"/>
            </a:lvl6pPr>
            <a:lvl7pPr>
              <a:defRPr sz="3118"/>
            </a:lvl7pPr>
            <a:lvl8pPr>
              <a:defRPr sz="3118"/>
            </a:lvl8pPr>
            <a:lvl9pPr>
              <a:defRPr sz="3118"/>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309436" y="3208020"/>
            <a:ext cx="6131320" cy="5943254"/>
          </a:xfrm>
        </p:spPr>
        <p:txBody>
          <a:bodyPr/>
          <a:lstStyle>
            <a:lvl1pPr marL="0" indent="0">
              <a:buNone/>
              <a:defRPr sz="2495"/>
            </a:lvl1pPr>
            <a:lvl2pPr marL="712866" indent="0">
              <a:buNone/>
              <a:defRPr sz="2183"/>
            </a:lvl2pPr>
            <a:lvl3pPr marL="1425732" indent="0">
              <a:buNone/>
              <a:defRPr sz="1871"/>
            </a:lvl3pPr>
            <a:lvl4pPr marL="2138599" indent="0">
              <a:buNone/>
              <a:defRPr sz="1559"/>
            </a:lvl4pPr>
            <a:lvl5pPr marL="2851465" indent="0">
              <a:buNone/>
              <a:defRPr sz="1559"/>
            </a:lvl5pPr>
            <a:lvl6pPr marL="3564331" indent="0">
              <a:buNone/>
              <a:defRPr sz="1559"/>
            </a:lvl6pPr>
            <a:lvl7pPr marL="4277197" indent="0">
              <a:buNone/>
              <a:defRPr sz="1559"/>
            </a:lvl7pPr>
            <a:lvl8pPr marL="4990064" indent="0">
              <a:buNone/>
              <a:defRPr sz="1559"/>
            </a:lvl8pPr>
            <a:lvl9pPr marL="5702930" indent="0">
              <a:buNone/>
              <a:defRPr sz="1559"/>
            </a:lvl9pPr>
          </a:lstStyle>
          <a:p>
            <a:pPr lvl="0"/>
            <a:r>
              <a:rPr lang="en-US"/>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4/3/25</a:t>
            </a:fld>
            <a:endParaRPr lang="en-US"/>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B6F15528-21DE-4FAA-801E-634DDDAF4B2B}" type="slidenum">
              <a:rPr lang="cs-CZ" smtClean="0"/>
              <a:t>‹#›</a:t>
            </a:fld>
            <a:endParaRPr lang="cs-CZ"/>
          </a:p>
        </p:txBody>
      </p:sp>
    </p:spTree>
    <p:extLst>
      <p:ext uri="{BB962C8B-B14F-4D97-AF65-F5344CB8AC3E}">
        <p14:creationId xmlns:p14="http://schemas.microsoft.com/office/powerpoint/2010/main" val="24400464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09436" y="712893"/>
            <a:ext cx="6131320" cy="2495127"/>
          </a:xfrm>
        </p:spPr>
        <p:txBody>
          <a:bodyPr anchor="b"/>
          <a:lstStyle>
            <a:lvl1pPr>
              <a:defRPr sz="4989"/>
            </a:lvl1pPr>
          </a:lstStyle>
          <a:p>
            <a:r>
              <a:rPr lang="en-US"/>
              <a:t>Click to edit Master title style</a:t>
            </a:r>
          </a:p>
        </p:txBody>
      </p:sp>
      <p:sp>
        <p:nvSpPr>
          <p:cNvPr id="3" name="Picture Placeholder 2"/>
          <p:cNvSpPr>
            <a:spLocks noGrp="1" noChangeAspect="1"/>
          </p:cNvSpPr>
          <p:nvPr>
            <p:ph type="pic" idx="1"/>
          </p:nvPr>
        </p:nvSpPr>
        <p:spPr>
          <a:xfrm>
            <a:off x="8081859" y="1539652"/>
            <a:ext cx="9623971" cy="7599245"/>
          </a:xfrm>
        </p:spPr>
        <p:txBody>
          <a:bodyPr anchor="t"/>
          <a:lstStyle>
            <a:lvl1pPr marL="0" indent="0">
              <a:buNone/>
              <a:defRPr sz="4989"/>
            </a:lvl1pPr>
            <a:lvl2pPr marL="712866" indent="0">
              <a:buNone/>
              <a:defRPr sz="4366"/>
            </a:lvl2pPr>
            <a:lvl3pPr marL="1425732" indent="0">
              <a:buNone/>
              <a:defRPr sz="3742"/>
            </a:lvl3pPr>
            <a:lvl4pPr marL="2138599" indent="0">
              <a:buNone/>
              <a:defRPr sz="3118"/>
            </a:lvl4pPr>
            <a:lvl5pPr marL="2851465" indent="0">
              <a:buNone/>
              <a:defRPr sz="3118"/>
            </a:lvl5pPr>
            <a:lvl6pPr marL="3564331" indent="0">
              <a:buNone/>
              <a:defRPr sz="3118"/>
            </a:lvl6pPr>
            <a:lvl7pPr marL="4277197" indent="0">
              <a:buNone/>
              <a:defRPr sz="3118"/>
            </a:lvl7pPr>
            <a:lvl8pPr marL="4990064" indent="0">
              <a:buNone/>
              <a:defRPr sz="3118"/>
            </a:lvl8pPr>
            <a:lvl9pPr marL="5702930" indent="0">
              <a:buNone/>
              <a:defRPr sz="3118"/>
            </a:lvl9pPr>
          </a:lstStyle>
          <a:p>
            <a:r>
              <a:rPr lang="en-US"/>
              <a:t>Click icon to add picture</a:t>
            </a:r>
          </a:p>
        </p:txBody>
      </p:sp>
      <p:sp>
        <p:nvSpPr>
          <p:cNvPr id="4" name="Text Placeholder 3"/>
          <p:cNvSpPr>
            <a:spLocks noGrp="1"/>
          </p:cNvSpPr>
          <p:nvPr>
            <p:ph type="body" sz="half" idx="2"/>
          </p:nvPr>
        </p:nvSpPr>
        <p:spPr>
          <a:xfrm>
            <a:off x="1309436" y="3208020"/>
            <a:ext cx="6131320" cy="5943254"/>
          </a:xfrm>
        </p:spPr>
        <p:txBody>
          <a:bodyPr/>
          <a:lstStyle>
            <a:lvl1pPr marL="0" indent="0">
              <a:buNone/>
              <a:defRPr sz="2495"/>
            </a:lvl1pPr>
            <a:lvl2pPr marL="712866" indent="0">
              <a:buNone/>
              <a:defRPr sz="2183"/>
            </a:lvl2pPr>
            <a:lvl3pPr marL="1425732" indent="0">
              <a:buNone/>
              <a:defRPr sz="1871"/>
            </a:lvl3pPr>
            <a:lvl4pPr marL="2138599" indent="0">
              <a:buNone/>
              <a:defRPr sz="1559"/>
            </a:lvl4pPr>
            <a:lvl5pPr marL="2851465" indent="0">
              <a:buNone/>
              <a:defRPr sz="1559"/>
            </a:lvl5pPr>
            <a:lvl6pPr marL="3564331" indent="0">
              <a:buNone/>
              <a:defRPr sz="1559"/>
            </a:lvl6pPr>
            <a:lvl7pPr marL="4277197" indent="0">
              <a:buNone/>
              <a:defRPr sz="1559"/>
            </a:lvl7pPr>
            <a:lvl8pPr marL="4990064" indent="0">
              <a:buNone/>
              <a:defRPr sz="1559"/>
            </a:lvl8pPr>
            <a:lvl9pPr marL="5702930" indent="0">
              <a:buNone/>
              <a:defRPr sz="1559"/>
            </a:lvl9pPr>
          </a:lstStyle>
          <a:p>
            <a:pPr lvl="0"/>
            <a:r>
              <a:rPr lang="en-US"/>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4/3/25</a:t>
            </a:fld>
            <a:endParaRPr lang="en-US"/>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B6F15528-21DE-4FAA-801E-634DDDAF4B2B}" type="slidenum">
              <a:rPr lang="cs-CZ" smtClean="0"/>
              <a:t>‹#›</a:t>
            </a:fld>
            <a:endParaRPr lang="cs-CZ"/>
          </a:p>
        </p:txBody>
      </p:sp>
    </p:spTree>
    <p:extLst>
      <p:ext uri="{BB962C8B-B14F-4D97-AF65-F5344CB8AC3E}">
        <p14:creationId xmlns:p14="http://schemas.microsoft.com/office/powerpoint/2010/main" val="37892429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06959" y="569326"/>
            <a:ext cx="16396395" cy="206689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306959" y="2846623"/>
            <a:ext cx="16396395" cy="678486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306959" y="9911198"/>
            <a:ext cx="4277320" cy="569325"/>
          </a:xfrm>
          <a:prstGeom prst="rect">
            <a:avLst/>
          </a:prstGeom>
        </p:spPr>
        <p:txBody>
          <a:bodyPr vert="horz" lIns="91440" tIns="45720" rIns="91440" bIns="45720" rtlCol="0" anchor="ctr"/>
          <a:lstStyle>
            <a:lvl1pPr algn="l">
              <a:defRPr sz="1871">
                <a:solidFill>
                  <a:schemeClr val="tx1">
                    <a:tint val="75000"/>
                  </a:schemeClr>
                </a:solidFill>
              </a:defRPr>
            </a:lvl1pPr>
          </a:lstStyle>
          <a:p>
            <a:fld id="{1D8BD707-D9CF-40AE-B4C6-C98DA3205C09}" type="datetimeFigureOut">
              <a:rPr lang="en-US" smtClean="0"/>
              <a:t>4/3/25</a:t>
            </a:fld>
            <a:endParaRPr lang="en-US"/>
          </a:p>
        </p:txBody>
      </p:sp>
      <p:sp>
        <p:nvSpPr>
          <p:cNvPr id="5" name="Footer Placeholder 4"/>
          <p:cNvSpPr>
            <a:spLocks noGrp="1"/>
          </p:cNvSpPr>
          <p:nvPr>
            <p:ph type="ftr" sz="quarter" idx="3"/>
          </p:nvPr>
        </p:nvSpPr>
        <p:spPr>
          <a:xfrm>
            <a:off x="6297166" y="9911198"/>
            <a:ext cx="6415981" cy="569325"/>
          </a:xfrm>
          <a:prstGeom prst="rect">
            <a:avLst/>
          </a:prstGeom>
        </p:spPr>
        <p:txBody>
          <a:bodyPr vert="horz" lIns="91440" tIns="45720" rIns="91440" bIns="45720" rtlCol="0" anchor="ctr"/>
          <a:lstStyle>
            <a:lvl1pPr algn="ctr">
              <a:defRPr sz="1871">
                <a:solidFill>
                  <a:schemeClr val="tx1">
                    <a:tint val="75000"/>
                  </a:schemeClr>
                </a:solidFill>
              </a:defRPr>
            </a:lvl1pPr>
          </a:lstStyle>
          <a:p>
            <a:endParaRPr lang="cs-CZ"/>
          </a:p>
        </p:txBody>
      </p:sp>
      <p:sp>
        <p:nvSpPr>
          <p:cNvPr id="6" name="Slide Number Placeholder 5"/>
          <p:cNvSpPr>
            <a:spLocks noGrp="1"/>
          </p:cNvSpPr>
          <p:nvPr>
            <p:ph type="sldNum" sz="quarter" idx="4"/>
          </p:nvPr>
        </p:nvSpPr>
        <p:spPr>
          <a:xfrm>
            <a:off x="13426034" y="9911198"/>
            <a:ext cx="4277320" cy="569325"/>
          </a:xfrm>
          <a:prstGeom prst="rect">
            <a:avLst/>
          </a:prstGeom>
        </p:spPr>
        <p:txBody>
          <a:bodyPr vert="horz" lIns="91440" tIns="45720" rIns="91440" bIns="45720" rtlCol="0" anchor="ctr"/>
          <a:lstStyle>
            <a:lvl1pPr algn="r">
              <a:defRPr sz="1871">
                <a:solidFill>
                  <a:schemeClr val="tx1">
                    <a:tint val="75000"/>
                  </a:schemeClr>
                </a:solidFill>
              </a:defRPr>
            </a:lvl1pPr>
          </a:lstStyle>
          <a:p>
            <a:fld id="{B6F15528-21DE-4FAA-801E-634DDDAF4B2B}" type="slidenum">
              <a:rPr lang="cs-CZ" smtClean="0"/>
              <a:t>‹#›</a:t>
            </a:fld>
            <a:endParaRPr lang="cs-CZ"/>
          </a:p>
        </p:txBody>
      </p:sp>
    </p:spTree>
    <p:extLst>
      <p:ext uri="{BB962C8B-B14F-4D97-AF65-F5344CB8AC3E}">
        <p14:creationId xmlns:p14="http://schemas.microsoft.com/office/powerpoint/2010/main" val="2711602623"/>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1425732" rtl="0" eaLnBrk="1" latinLnBrk="0" hangingPunct="1">
        <a:lnSpc>
          <a:spcPct val="90000"/>
        </a:lnSpc>
        <a:spcBef>
          <a:spcPct val="0"/>
        </a:spcBef>
        <a:buNone/>
        <a:defRPr sz="6860" kern="1200">
          <a:solidFill>
            <a:schemeClr val="tx1"/>
          </a:solidFill>
          <a:latin typeface="+mj-lt"/>
          <a:ea typeface="+mj-ea"/>
          <a:cs typeface="+mj-cs"/>
        </a:defRPr>
      </a:lvl1pPr>
    </p:titleStyle>
    <p:bodyStyle>
      <a:lvl1pPr marL="356433" indent="-356433" algn="l" defTabSz="1425732" rtl="0" eaLnBrk="1" latinLnBrk="0" hangingPunct="1">
        <a:lnSpc>
          <a:spcPct val="90000"/>
        </a:lnSpc>
        <a:spcBef>
          <a:spcPts val="1559"/>
        </a:spcBef>
        <a:buFont typeface="Arial" panose="020B0604020202020204" pitchFamily="34" charset="0"/>
        <a:buChar char="•"/>
        <a:defRPr sz="4366" kern="1200">
          <a:solidFill>
            <a:schemeClr val="tx1"/>
          </a:solidFill>
          <a:latin typeface="+mn-lt"/>
          <a:ea typeface="+mn-ea"/>
          <a:cs typeface="+mn-cs"/>
        </a:defRPr>
      </a:lvl1pPr>
      <a:lvl2pPr marL="1069299" indent="-356433" algn="l" defTabSz="1425732"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2166" indent="-356433" algn="l" defTabSz="1425732"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5032" indent="-356433" algn="l" defTabSz="1425732" rtl="0" eaLnBrk="1" latinLnBrk="0" hangingPunct="1">
        <a:lnSpc>
          <a:spcPct val="90000"/>
        </a:lnSpc>
        <a:spcBef>
          <a:spcPts val="780"/>
        </a:spcBef>
        <a:buFont typeface="Arial" panose="020B0604020202020204" pitchFamily="34" charset="0"/>
        <a:buChar char="•"/>
        <a:defRPr sz="2807" kern="1200">
          <a:solidFill>
            <a:schemeClr val="tx1"/>
          </a:solidFill>
          <a:latin typeface="+mn-lt"/>
          <a:ea typeface="+mn-ea"/>
          <a:cs typeface="+mn-cs"/>
        </a:defRPr>
      </a:lvl4pPr>
      <a:lvl5pPr marL="3207898" indent="-356433" algn="l" defTabSz="1425732" rtl="0" eaLnBrk="1" latinLnBrk="0" hangingPunct="1">
        <a:lnSpc>
          <a:spcPct val="90000"/>
        </a:lnSpc>
        <a:spcBef>
          <a:spcPts val="780"/>
        </a:spcBef>
        <a:buFont typeface="Arial" panose="020B0604020202020204" pitchFamily="34" charset="0"/>
        <a:buChar char="•"/>
        <a:defRPr sz="2807" kern="1200">
          <a:solidFill>
            <a:schemeClr val="tx1"/>
          </a:solidFill>
          <a:latin typeface="+mn-lt"/>
          <a:ea typeface="+mn-ea"/>
          <a:cs typeface="+mn-cs"/>
        </a:defRPr>
      </a:lvl5pPr>
      <a:lvl6pPr marL="3920764" indent="-356433" algn="l" defTabSz="1425732" rtl="0" eaLnBrk="1" latinLnBrk="0" hangingPunct="1">
        <a:lnSpc>
          <a:spcPct val="90000"/>
        </a:lnSpc>
        <a:spcBef>
          <a:spcPts val="780"/>
        </a:spcBef>
        <a:buFont typeface="Arial" panose="020B0604020202020204" pitchFamily="34" charset="0"/>
        <a:buChar char="•"/>
        <a:defRPr sz="2807" kern="1200">
          <a:solidFill>
            <a:schemeClr val="tx1"/>
          </a:solidFill>
          <a:latin typeface="+mn-lt"/>
          <a:ea typeface="+mn-ea"/>
          <a:cs typeface="+mn-cs"/>
        </a:defRPr>
      </a:lvl6pPr>
      <a:lvl7pPr marL="4633631" indent="-356433" algn="l" defTabSz="1425732" rtl="0" eaLnBrk="1" latinLnBrk="0" hangingPunct="1">
        <a:lnSpc>
          <a:spcPct val="90000"/>
        </a:lnSpc>
        <a:spcBef>
          <a:spcPts val="780"/>
        </a:spcBef>
        <a:buFont typeface="Arial" panose="020B0604020202020204" pitchFamily="34" charset="0"/>
        <a:buChar char="•"/>
        <a:defRPr sz="2807" kern="1200">
          <a:solidFill>
            <a:schemeClr val="tx1"/>
          </a:solidFill>
          <a:latin typeface="+mn-lt"/>
          <a:ea typeface="+mn-ea"/>
          <a:cs typeface="+mn-cs"/>
        </a:defRPr>
      </a:lvl7pPr>
      <a:lvl8pPr marL="5346497" indent="-356433" algn="l" defTabSz="1425732" rtl="0" eaLnBrk="1" latinLnBrk="0" hangingPunct="1">
        <a:lnSpc>
          <a:spcPct val="90000"/>
        </a:lnSpc>
        <a:spcBef>
          <a:spcPts val="780"/>
        </a:spcBef>
        <a:buFont typeface="Arial" panose="020B0604020202020204" pitchFamily="34" charset="0"/>
        <a:buChar char="•"/>
        <a:defRPr sz="2807" kern="1200">
          <a:solidFill>
            <a:schemeClr val="tx1"/>
          </a:solidFill>
          <a:latin typeface="+mn-lt"/>
          <a:ea typeface="+mn-ea"/>
          <a:cs typeface="+mn-cs"/>
        </a:defRPr>
      </a:lvl8pPr>
      <a:lvl9pPr marL="6059363" indent="-356433" algn="l" defTabSz="1425732" rtl="0" eaLnBrk="1" latinLnBrk="0" hangingPunct="1">
        <a:lnSpc>
          <a:spcPct val="90000"/>
        </a:lnSpc>
        <a:spcBef>
          <a:spcPts val="780"/>
        </a:spcBef>
        <a:buFont typeface="Arial" panose="020B0604020202020204" pitchFamily="34" charset="0"/>
        <a:buChar char="•"/>
        <a:defRPr sz="2807" kern="1200">
          <a:solidFill>
            <a:schemeClr val="tx1"/>
          </a:solidFill>
          <a:latin typeface="+mn-lt"/>
          <a:ea typeface="+mn-ea"/>
          <a:cs typeface="+mn-cs"/>
        </a:defRPr>
      </a:lvl9pPr>
    </p:bodyStyle>
    <p:otherStyle>
      <a:defPPr>
        <a:defRPr lang="en-US"/>
      </a:defPPr>
      <a:lvl1pPr marL="0" algn="l" defTabSz="1425732" rtl="0" eaLnBrk="1" latinLnBrk="0" hangingPunct="1">
        <a:defRPr sz="2807" kern="1200">
          <a:solidFill>
            <a:schemeClr val="tx1"/>
          </a:solidFill>
          <a:latin typeface="+mn-lt"/>
          <a:ea typeface="+mn-ea"/>
          <a:cs typeface="+mn-cs"/>
        </a:defRPr>
      </a:lvl1pPr>
      <a:lvl2pPr marL="712866" algn="l" defTabSz="1425732" rtl="0" eaLnBrk="1" latinLnBrk="0" hangingPunct="1">
        <a:defRPr sz="2807" kern="1200">
          <a:solidFill>
            <a:schemeClr val="tx1"/>
          </a:solidFill>
          <a:latin typeface="+mn-lt"/>
          <a:ea typeface="+mn-ea"/>
          <a:cs typeface="+mn-cs"/>
        </a:defRPr>
      </a:lvl2pPr>
      <a:lvl3pPr marL="1425732" algn="l" defTabSz="1425732" rtl="0" eaLnBrk="1" latinLnBrk="0" hangingPunct="1">
        <a:defRPr sz="2807" kern="1200">
          <a:solidFill>
            <a:schemeClr val="tx1"/>
          </a:solidFill>
          <a:latin typeface="+mn-lt"/>
          <a:ea typeface="+mn-ea"/>
          <a:cs typeface="+mn-cs"/>
        </a:defRPr>
      </a:lvl3pPr>
      <a:lvl4pPr marL="2138599" algn="l" defTabSz="1425732" rtl="0" eaLnBrk="1" latinLnBrk="0" hangingPunct="1">
        <a:defRPr sz="2807" kern="1200">
          <a:solidFill>
            <a:schemeClr val="tx1"/>
          </a:solidFill>
          <a:latin typeface="+mn-lt"/>
          <a:ea typeface="+mn-ea"/>
          <a:cs typeface="+mn-cs"/>
        </a:defRPr>
      </a:lvl4pPr>
      <a:lvl5pPr marL="2851465" algn="l" defTabSz="1425732" rtl="0" eaLnBrk="1" latinLnBrk="0" hangingPunct="1">
        <a:defRPr sz="2807" kern="1200">
          <a:solidFill>
            <a:schemeClr val="tx1"/>
          </a:solidFill>
          <a:latin typeface="+mn-lt"/>
          <a:ea typeface="+mn-ea"/>
          <a:cs typeface="+mn-cs"/>
        </a:defRPr>
      </a:lvl5pPr>
      <a:lvl6pPr marL="3564331" algn="l" defTabSz="1425732" rtl="0" eaLnBrk="1" latinLnBrk="0" hangingPunct="1">
        <a:defRPr sz="2807" kern="1200">
          <a:solidFill>
            <a:schemeClr val="tx1"/>
          </a:solidFill>
          <a:latin typeface="+mn-lt"/>
          <a:ea typeface="+mn-ea"/>
          <a:cs typeface="+mn-cs"/>
        </a:defRPr>
      </a:lvl6pPr>
      <a:lvl7pPr marL="4277197" algn="l" defTabSz="1425732" rtl="0" eaLnBrk="1" latinLnBrk="0" hangingPunct="1">
        <a:defRPr sz="2807" kern="1200">
          <a:solidFill>
            <a:schemeClr val="tx1"/>
          </a:solidFill>
          <a:latin typeface="+mn-lt"/>
          <a:ea typeface="+mn-ea"/>
          <a:cs typeface="+mn-cs"/>
        </a:defRPr>
      </a:lvl7pPr>
      <a:lvl8pPr marL="4990064" algn="l" defTabSz="1425732" rtl="0" eaLnBrk="1" latinLnBrk="0" hangingPunct="1">
        <a:defRPr sz="2807" kern="1200">
          <a:solidFill>
            <a:schemeClr val="tx1"/>
          </a:solidFill>
          <a:latin typeface="+mn-lt"/>
          <a:ea typeface="+mn-ea"/>
          <a:cs typeface="+mn-cs"/>
        </a:defRPr>
      </a:lvl8pPr>
      <a:lvl9pPr marL="5702930" algn="l" defTabSz="1425732" rtl="0" eaLnBrk="1" latinLnBrk="0" hangingPunct="1">
        <a:defRPr sz="280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3.emf"/><Relationship Id="rId4" Type="http://schemas.openxmlformats.org/officeDocument/2006/relationships/diagramLayout" Target="../diagrams/layout1.xml"/><Relationship Id="rId9"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7.xml"/><Relationship Id="rId5" Type="http://schemas.openxmlformats.org/officeDocument/2006/relationships/image" Target="../media/image14.jpg"/><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7.jpg"/><Relationship Id="rId4"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20F95502-65C6-482A-9B40-DDCB8DAA9D75}"/>
              </a:ext>
            </a:extLst>
          </p:cNvPr>
          <p:cNvGrpSpPr/>
          <p:nvPr/>
        </p:nvGrpSpPr>
        <p:grpSpPr>
          <a:xfrm>
            <a:off x="99673" y="44965"/>
            <a:ext cx="18800273" cy="1112119"/>
            <a:chOff x="-324644" y="2222500"/>
            <a:chExt cx="22287992" cy="1302327"/>
          </a:xfrm>
        </p:grpSpPr>
        <p:sp>
          <p:nvSpPr>
            <p:cNvPr id="2" name="object 2"/>
            <p:cNvSpPr/>
            <p:nvPr/>
          </p:nvSpPr>
          <p:spPr>
            <a:xfrm>
              <a:off x="-324644" y="2222500"/>
              <a:ext cx="5600193" cy="1302327"/>
            </a:xfrm>
            <a:custGeom>
              <a:avLst/>
              <a:gdLst/>
              <a:ahLst/>
              <a:cxnLst/>
              <a:rect l="l" t="t" r="r" b="b"/>
              <a:pathLst>
                <a:path w="1892300" h="440055">
                  <a:moveTo>
                    <a:pt x="0" y="439737"/>
                  </a:moveTo>
                  <a:lnTo>
                    <a:pt x="1892300" y="439737"/>
                  </a:lnTo>
                  <a:lnTo>
                    <a:pt x="1892300" y="0"/>
                  </a:lnTo>
                  <a:lnTo>
                    <a:pt x="0" y="0"/>
                  </a:lnTo>
                  <a:lnTo>
                    <a:pt x="0" y="439737"/>
                  </a:lnTo>
                  <a:close/>
                </a:path>
              </a:pathLst>
            </a:custGeom>
            <a:solidFill>
              <a:srgbClr val="009EF3"/>
            </a:solidFill>
          </p:spPr>
          <p:txBody>
            <a:bodyPr wrap="square" lIns="0" tIns="0" rIns="0" bIns="0" rtlCol="0"/>
            <a:lstStyle/>
            <a:p>
              <a:endParaRPr/>
            </a:p>
          </p:txBody>
        </p:sp>
        <p:sp>
          <p:nvSpPr>
            <p:cNvPr id="3" name="object 3"/>
            <p:cNvSpPr/>
            <p:nvPr/>
          </p:nvSpPr>
          <p:spPr>
            <a:xfrm>
              <a:off x="16363155" y="2222500"/>
              <a:ext cx="5600193" cy="1302327"/>
            </a:xfrm>
            <a:custGeom>
              <a:avLst/>
              <a:gdLst/>
              <a:ahLst/>
              <a:cxnLst/>
              <a:rect l="l" t="t" r="r" b="b"/>
              <a:pathLst>
                <a:path w="1883409" h="440055">
                  <a:moveTo>
                    <a:pt x="0" y="0"/>
                  </a:moveTo>
                  <a:lnTo>
                    <a:pt x="0" y="439737"/>
                  </a:lnTo>
                  <a:lnTo>
                    <a:pt x="1883155" y="439737"/>
                  </a:lnTo>
                  <a:lnTo>
                    <a:pt x="1883155" y="0"/>
                  </a:lnTo>
                  <a:lnTo>
                    <a:pt x="0" y="0"/>
                  </a:lnTo>
                  <a:close/>
                </a:path>
              </a:pathLst>
            </a:custGeom>
            <a:solidFill>
              <a:srgbClr val="FF8200"/>
            </a:solidFill>
          </p:spPr>
          <p:txBody>
            <a:bodyPr wrap="square" lIns="0" tIns="0" rIns="0" bIns="0" rtlCol="0"/>
            <a:lstStyle/>
            <a:p>
              <a:endParaRPr/>
            </a:p>
          </p:txBody>
        </p:sp>
        <p:sp>
          <p:nvSpPr>
            <p:cNvPr id="22" name="object 2">
              <a:extLst>
                <a:ext uri="{FF2B5EF4-FFF2-40B4-BE49-F238E27FC236}">
                  <a16:creationId xmlns:a16="http://schemas.microsoft.com/office/drawing/2014/main" id="{3708B453-DDCE-42C1-9AB9-A8D5DDCA46AD}"/>
                </a:ext>
              </a:extLst>
            </p:cNvPr>
            <p:cNvSpPr/>
            <p:nvPr/>
          </p:nvSpPr>
          <p:spPr>
            <a:xfrm>
              <a:off x="5237956" y="2222500"/>
              <a:ext cx="5600193" cy="1302327"/>
            </a:xfrm>
            <a:custGeom>
              <a:avLst/>
              <a:gdLst/>
              <a:ahLst/>
              <a:cxnLst/>
              <a:rect l="l" t="t" r="r" b="b"/>
              <a:pathLst>
                <a:path w="1892300" h="440055">
                  <a:moveTo>
                    <a:pt x="0" y="439737"/>
                  </a:moveTo>
                  <a:lnTo>
                    <a:pt x="1892300" y="439737"/>
                  </a:lnTo>
                  <a:lnTo>
                    <a:pt x="1892300" y="0"/>
                  </a:lnTo>
                  <a:lnTo>
                    <a:pt x="0" y="0"/>
                  </a:lnTo>
                  <a:lnTo>
                    <a:pt x="0" y="439737"/>
                  </a:lnTo>
                  <a:close/>
                </a:path>
              </a:pathLst>
            </a:custGeom>
            <a:solidFill>
              <a:srgbClr val="FFBF00"/>
            </a:solidFill>
          </p:spPr>
          <p:txBody>
            <a:bodyPr wrap="square" lIns="0" tIns="0" rIns="0" bIns="0" rtlCol="0"/>
            <a:lstStyle/>
            <a:p>
              <a:endParaRPr/>
            </a:p>
          </p:txBody>
        </p:sp>
        <p:sp>
          <p:nvSpPr>
            <p:cNvPr id="23" name="object 2">
              <a:extLst>
                <a:ext uri="{FF2B5EF4-FFF2-40B4-BE49-F238E27FC236}">
                  <a16:creationId xmlns:a16="http://schemas.microsoft.com/office/drawing/2014/main" id="{7D360C87-DA57-4F00-96B5-35199AD11657}"/>
                </a:ext>
              </a:extLst>
            </p:cNvPr>
            <p:cNvSpPr/>
            <p:nvPr/>
          </p:nvSpPr>
          <p:spPr>
            <a:xfrm>
              <a:off x="10800556" y="2222500"/>
              <a:ext cx="5600193" cy="1302327"/>
            </a:xfrm>
            <a:custGeom>
              <a:avLst/>
              <a:gdLst/>
              <a:ahLst/>
              <a:cxnLst/>
              <a:rect l="l" t="t" r="r" b="b"/>
              <a:pathLst>
                <a:path w="1892300" h="440055">
                  <a:moveTo>
                    <a:pt x="0" y="439737"/>
                  </a:moveTo>
                  <a:lnTo>
                    <a:pt x="1892300" y="439737"/>
                  </a:lnTo>
                  <a:lnTo>
                    <a:pt x="1892300" y="0"/>
                  </a:lnTo>
                  <a:lnTo>
                    <a:pt x="0" y="0"/>
                  </a:lnTo>
                  <a:lnTo>
                    <a:pt x="0" y="439737"/>
                  </a:lnTo>
                  <a:close/>
                </a:path>
              </a:pathLst>
            </a:custGeom>
            <a:solidFill>
              <a:srgbClr val="FFA100"/>
            </a:solidFill>
          </p:spPr>
          <p:txBody>
            <a:bodyPr wrap="square" lIns="0" tIns="0" rIns="0" bIns="0" rtlCol="0"/>
            <a:lstStyle/>
            <a:p>
              <a:endParaRPr/>
            </a:p>
          </p:txBody>
        </p:sp>
      </p:grpSp>
      <p:sp>
        <p:nvSpPr>
          <p:cNvPr id="11" name="TextBox 10"/>
          <p:cNvSpPr txBox="1"/>
          <p:nvPr/>
        </p:nvSpPr>
        <p:spPr>
          <a:xfrm>
            <a:off x="632082" y="275797"/>
            <a:ext cx="3993908" cy="584775"/>
          </a:xfrm>
          <a:prstGeom prst="rect">
            <a:avLst/>
          </a:prstGeom>
          <a:noFill/>
        </p:spPr>
        <p:txBody>
          <a:bodyPr wrap="square" rtlCol="0">
            <a:spAutoFit/>
          </a:bodyPr>
          <a:lstStyle/>
          <a:p>
            <a:pPr algn="ctr"/>
            <a:r>
              <a:rPr lang="en-US" sz="3200" b="1">
                <a:latin typeface="Times New Roman" panose="02020603050405020304" pitchFamily="18" charset="0"/>
                <a:cs typeface="Times New Roman" panose="02020603050405020304" pitchFamily="18" charset="0"/>
              </a:rPr>
              <a:t>Literacy Proficiency </a:t>
            </a:r>
          </a:p>
        </p:txBody>
      </p:sp>
      <p:sp>
        <p:nvSpPr>
          <p:cNvPr id="12" name="TextBox 11"/>
          <p:cNvSpPr txBox="1"/>
          <p:nvPr/>
        </p:nvSpPr>
        <p:spPr>
          <a:xfrm>
            <a:off x="4884848" y="275796"/>
            <a:ext cx="4572000" cy="584775"/>
          </a:xfrm>
          <a:prstGeom prst="rect">
            <a:avLst/>
          </a:prstGeom>
          <a:noFill/>
        </p:spPr>
        <p:txBody>
          <a:bodyPr wrap="square" rtlCol="0">
            <a:spAutoFit/>
          </a:bodyPr>
          <a:lstStyle/>
          <a:p>
            <a:pPr algn="ctr"/>
            <a:r>
              <a:rPr lang="en-US" sz="3200" b="1">
                <a:latin typeface="Times New Roman" panose="02020603050405020304" pitchFamily="18" charset="0"/>
                <a:cs typeface="Times New Roman" panose="02020603050405020304" pitchFamily="18" charset="0"/>
              </a:rPr>
              <a:t>Math Proficiency </a:t>
            </a:r>
          </a:p>
        </p:txBody>
      </p:sp>
      <p:sp>
        <p:nvSpPr>
          <p:cNvPr id="13" name="TextBox 12"/>
          <p:cNvSpPr txBox="1"/>
          <p:nvPr/>
        </p:nvSpPr>
        <p:spPr>
          <a:xfrm>
            <a:off x="9655824" y="202977"/>
            <a:ext cx="4419600" cy="954107"/>
          </a:xfrm>
          <a:prstGeom prst="rect">
            <a:avLst/>
          </a:prstGeom>
          <a:noFill/>
        </p:spPr>
        <p:txBody>
          <a:bodyPr wrap="square" rtlCol="0">
            <a:spAutoFit/>
          </a:bodyPr>
          <a:lstStyle/>
          <a:p>
            <a:pPr algn="ctr"/>
            <a:r>
              <a:rPr lang="en-US" sz="2800" b="1">
                <a:latin typeface="Times New Roman" panose="02020603050405020304" pitchFamily="18" charset="0"/>
                <a:cs typeface="Times New Roman" panose="02020603050405020304" pitchFamily="18" charset="0"/>
              </a:rPr>
              <a:t>Chronic Absenteeism &amp; Retention </a:t>
            </a:r>
          </a:p>
        </p:txBody>
      </p:sp>
      <p:sp>
        <p:nvSpPr>
          <p:cNvPr id="14" name="TextBox 13"/>
          <p:cNvSpPr txBox="1"/>
          <p:nvPr/>
        </p:nvSpPr>
        <p:spPr>
          <a:xfrm>
            <a:off x="14658474" y="337351"/>
            <a:ext cx="4077382" cy="523220"/>
          </a:xfrm>
          <a:prstGeom prst="rect">
            <a:avLst/>
          </a:prstGeom>
          <a:noFill/>
        </p:spPr>
        <p:txBody>
          <a:bodyPr wrap="square" rtlCol="0">
            <a:spAutoFit/>
          </a:bodyPr>
          <a:lstStyle/>
          <a:p>
            <a:pPr algn="ctr"/>
            <a:r>
              <a:rPr lang="en-US" sz="2800" b="1">
                <a:latin typeface="Times New Roman" panose="02020603050405020304" pitchFamily="18" charset="0"/>
                <a:cs typeface="Times New Roman" panose="02020603050405020304" pitchFamily="18" charset="0"/>
              </a:rPr>
              <a:t>Parent Engagement </a:t>
            </a:r>
          </a:p>
        </p:txBody>
      </p:sp>
      <p:sp>
        <p:nvSpPr>
          <p:cNvPr id="15" name="Horizontal Scroll 14"/>
          <p:cNvSpPr/>
          <p:nvPr/>
        </p:nvSpPr>
        <p:spPr>
          <a:xfrm>
            <a:off x="99673" y="9385299"/>
            <a:ext cx="18778083" cy="1362833"/>
          </a:xfrm>
          <a:prstGeom prst="horizontalScroll">
            <a:avLst/>
          </a:prstGeom>
          <a:solidFill>
            <a:srgbClr val="009E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Times New Roman" panose="02020603050405020304" pitchFamily="18" charset="0"/>
                <a:cs typeface="Times New Roman" panose="02020603050405020304" pitchFamily="18" charset="0"/>
              </a:rPr>
              <a:t>“With effort and support all schools can meet the needs of their students and help them achieve outstanding educational outcomes”</a:t>
            </a:r>
            <a:endParaRPr lang="en-US" sz="2400" dirty="0">
              <a:solidFill>
                <a:schemeClr val="tx1"/>
              </a:solidFill>
              <a:latin typeface="Times New Roman" panose="02020603050405020304" pitchFamily="18" charset="0"/>
              <a:cs typeface="Times New Roman" panose="02020603050405020304" pitchFamily="18" charset="0"/>
            </a:endParaRPr>
          </a:p>
        </p:txBody>
      </p:sp>
      <p:graphicFrame>
        <p:nvGraphicFramePr>
          <p:cNvPr id="16" name="Diagram 15"/>
          <p:cNvGraphicFramePr/>
          <p:nvPr>
            <p:extLst>
              <p:ext uri="{D42A27DB-BD31-4B8C-83A1-F6EECF244321}">
                <p14:modId xmlns:p14="http://schemas.microsoft.com/office/powerpoint/2010/main" val="1082012899"/>
              </p:ext>
            </p:extLst>
          </p:nvPr>
        </p:nvGraphicFramePr>
        <p:xfrm>
          <a:off x="1046956" y="1449470"/>
          <a:ext cx="17297399" cy="79358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1" name="Picture 2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637013" y="2812303"/>
            <a:ext cx="5736286" cy="5404435"/>
          </a:xfrm>
          <a:prstGeom prst="rect">
            <a:avLst/>
          </a:prstGeom>
        </p:spPr>
      </p:pic>
      <p:sp>
        <p:nvSpPr>
          <p:cNvPr id="38" name="Horizontal Scroll 37"/>
          <p:cNvSpPr/>
          <p:nvPr/>
        </p:nvSpPr>
        <p:spPr>
          <a:xfrm>
            <a:off x="13330825" y="6781921"/>
            <a:ext cx="5332705" cy="2736054"/>
          </a:xfrm>
          <a:prstGeom prst="horizontalScroll">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latin typeface="Arial Black" panose="020B0A04020102020204" pitchFamily="34" charset="0"/>
            </a:endParaRPr>
          </a:p>
        </p:txBody>
      </p:sp>
      <p:sp>
        <p:nvSpPr>
          <p:cNvPr id="39" name="Horizontal Scroll 38"/>
          <p:cNvSpPr/>
          <p:nvPr/>
        </p:nvSpPr>
        <p:spPr>
          <a:xfrm>
            <a:off x="99673" y="6753519"/>
            <a:ext cx="5736286" cy="2774449"/>
          </a:xfrm>
          <a:prstGeom prst="horizontalScroll">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Arial Black" panose="020B0A04020102020204" pitchFamily="34" charset="0"/>
              </a:rPr>
              <a:t>Community </a:t>
            </a:r>
          </a:p>
          <a:p>
            <a:pPr algn="ctr"/>
            <a:r>
              <a:rPr lang="en-US" sz="2800" dirty="0">
                <a:solidFill>
                  <a:schemeClr val="tx1"/>
                </a:solidFill>
                <a:latin typeface="Arial Black" panose="020B0A04020102020204" pitchFamily="34" charset="0"/>
              </a:rPr>
              <a:t>Superintendent </a:t>
            </a:r>
          </a:p>
          <a:p>
            <a:pPr algn="ctr"/>
            <a:r>
              <a:rPr lang="en-US" sz="2800" dirty="0">
                <a:solidFill>
                  <a:schemeClr val="tx1"/>
                </a:solidFill>
                <a:latin typeface="Arial Black" panose="020B0A04020102020204" pitchFamily="34" charset="0"/>
              </a:rPr>
              <a:t>Dr. Eric L. Blake </a:t>
            </a:r>
            <a:endParaRPr lang="en-US" sz="2400" dirty="0">
              <a:solidFill>
                <a:schemeClr val="tx1"/>
              </a:solidFill>
              <a:latin typeface="Arial Black" panose="020B0A04020102020204" pitchFamily="34" charset="0"/>
            </a:endParaRPr>
          </a:p>
        </p:txBody>
      </p:sp>
      <p:sp>
        <p:nvSpPr>
          <p:cNvPr id="9" name="TextBox 8">
            <a:extLst>
              <a:ext uri="{FF2B5EF4-FFF2-40B4-BE49-F238E27FC236}">
                <a16:creationId xmlns:a16="http://schemas.microsoft.com/office/drawing/2014/main" id="{975F5516-1E7D-4C7B-94D8-3ECF9B305492}"/>
              </a:ext>
            </a:extLst>
          </p:cNvPr>
          <p:cNvSpPr txBox="1"/>
          <p:nvPr/>
        </p:nvSpPr>
        <p:spPr>
          <a:xfrm>
            <a:off x="14464934" y="7549784"/>
            <a:ext cx="3409411" cy="1200329"/>
          </a:xfrm>
          <a:prstGeom prst="rect">
            <a:avLst/>
          </a:prstGeom>
          <a:noFill/>
        </p:spPr>
        <p:txBody>
          <a:bodyPr wrap="square" lIns="91440" tIns="45720" rIns="91440" bIns="45720" rtlCol="0" anchor="t">
            <a:spAutoFit/>
          </a:bodyPr>
          <a:lstStyle/>
          <a:p>
            <a:pPr algn="ctr"/>
            <a:r>
              <a:rPr lang="en-US" sz="2400" b="1" dirty="0">
                <a:latin typeface="Arial Black" panose="020B0A04020102020204" pitchFamily="34" charset="0"/>
              </a:rPr>
              <a:t>Deputy Superintendent </a:t>
            </a:r>
          </a:p>
          <a:p>
            <a:pPr algn="ctr"/>
            <a:r>
              <a:rPr lang="en-US" sz="2400" b="1" dirty="0">
                <a:latin typeface="Arial Black"/>
              </a:rPr>
              <a:t>Dr. Shonelle Hall </a:t>
            </a:r>
            <a:endParaRPr lang="en-US" sz="2800" b="1" dirty="0">
              <a:latin typeface="Arial Black"/>
            </a:endParaRPr>
          </a:p>
        </p:txBody>
      </p:sp>
      <p:sp>
        <p:nvSpPr>
          <p:cNvPr id="4" name="TextBox 3">
            <a:extLst>
              <a:ext uri="{FF2B5EF4-FFF2-40B4-BE49-F238E27FC236}">
                <a16:creationId xmlns:a16="http://schemas.microsoft.com/office/drawing/2014/main" id="{6CD0D6B4-F7B1-A75D-513A-C70CF3D3B6D4}"/>
              </a:ext>
            </a:extLst>
          </p:cNvPr>
          <p:cNvSpPr txBox="1"/>
          <p:nvPr/>
        </p:nvSpPr>
        <p:spPr>
          <a:xfrm>
            <a:off x="6761813" y="8390021"/>
            <a:ext cx="5736286" cy="646331"/>
          </a:xfrm>
          <a:prstGeom prst="rect">
            <a:avLst/>
          </a:prstGeom>
          <a:noFill/>
        </p:spPr>
        <p:txBody>
          <a:bodyPr wrap="square" lIns="91440" tIns="45720" rIns="91440" bIns="45720" rtlCol="0" anchor="t">
            <a:spAutoFit/>
          </a:bodyPr>
          <a:lstStyle/>
          <a:p>
            <a:pPr algn="ctr"/>
            <a:r>
              <a:rPr lang="en-US" sz="3600" b="1">
                <a:solidFill>
                  <a:srgbClr val="00B0F0"/>
                </a:solidFill>
              </a:rPr>
              <a:t>February 6, 2025</a:t>
            </a:r>
          </a:p>
        </p:txBody>
      </p:sp>
      <p:pic>
        <p:nvPicPr>
          <p:cNvPr id="5" name="Picture 4">
            <a:extLst>
              <a:ext uri="{FF2B5EF4-FFF2-40B4-BE49-F238E27FC236}">
                <a16:creationId xmlns:a16="http://schemas.microsoft.com/office/drawing/2014/main" id="{1085D909-F51D-F4CE-0255-0E31DCDB1C6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608939" y="2736309"/>
            <a:ext cx="5736286" cy="5404435"/>
          </a:xfrm>
          <a:prstGeom prst="rect">
            <a:avLst/>
          </a:prstGeom>
        </p:spPr>
      </p:pic>
      <p:pic>
        <p:nvPicPr>
          <p:cNvPr id="7" name="Picture 6" descr="A group of people posing for a photo&#10;&#10;AI-generated content may be incorrect.">
            <a:extLst>
              <a:ext uri="{FF2B5EF4-FFF2-40B4-BE49-F238E27FC236}">
                <a16:creationId xmlns:a16="http://schemas.microsoft.com/office/drawing/2014/main" id="{F8A9DB10-AEF9-2EDA-6A73-6976571845B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9673" y="1203827"/>
            <a:ext cx="5386727" cy="5710770"/>
          </a:xfrm>
          <a:prstGeom prst="rect">
            <a:avLst/>
          </a:prstGeom>
        </p:spPr>
      </p:pic>
      <p:pic>
        <p:nvPicPr>
          <p:cNvPr id="8" name="Picture 7">
            <a:extLst>
              <a:ext uri="{FF2B5EF4-FFF2-40B4-BE49-F238E27FC236}">
                <a16:creationId xmlns:a16="http://schemas.microsoft.com/office/drawing/2014/main" id="{06E04FEE-FE7B-1004-0529-B976169DBACC}"/>
              </a:ext>
            </a:extLst>
          </p:cNvPr>
          <p:cNvPicPr>
            <a:picLocks noChangeAspect="1"/>
          </p:cNvPicPr>
          <p:nvPr/>
        </p:nvPicPr>
        <p:blipFill>
          <a:blip r:embed="rId10"/>
          <a:stretch>
            <a:fillRect/>
          </a:stretch>
        </p:blipFill>
        <p:spPr>
          <a:xfrm>
            <a:off x="13330826" y="1298225"/>
            <a:ext cx="5579814" cy="581090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D1924C-2791-D454-77F2-069059BB5F8E}"/>
            </a:ext>
          </a:extLst>
        </p:cNvPr>
        <p:cNvGrpSpPr/>
        <p:nvPr/>
      </p:nvGrpSpPr>
      <p:grpSpPr>
        <a:xfrm>
          <a:off x="0" y="0"/>
          <a:ext cx="0" cy="0"/>
          <a:chOff x="0" y="0"/>
          <a:chExt cx="0" cy="0"/>
        </a:xfrm>
      </p:grpSpPr>
      <p:sp>
        <p:nvSpPr>
          <p:cNvPr id="22" name="object 25">
            <a:extLst>
              <a:ext uri="{FF2B5EF4-FFF2-40B4-BE49-F238E27FC236}">
                <a16:creationId xmlns:a16="http://schemas.microsoft.com/office/drawing/2014/main" id="{FDE1E601-9438-5014-9929-2C19CFB95BEE}"/>
              </a:ext>
            </a:extLst>
          </p:cNvPr>
          <p:cNvSpPr/>
          <p:nvPr/>
        </p:nvSpPr>
        <p:spPr>
          <a:xfrm>
            <a:off x="0" y="0"/>
            <a:ext cx="7464829" cy="1322363"/>
          </a:xfrm>
          <a:custGeom>
            <a:avLst/>
            <a:gdLst/>
            <a:ahLst/>
            <a:cxnLst/>
            <a:rect l="l" t="t" r="r" b="b"/>
            <a:pathLst>
              <a:path w="1955164" h="437514">
                <a:moveTo>
                  <a:pt x="1736031" y="0"/>
                </a:moveTo>
                <a:lnTo>
                  <a:pt x="0" y="0"/>
                </a:lnTo>
                <a:lnTo>
                  <a:pt x="0" y="437153"/>
                </a:lnTo>
                <a:lnTo>
                  <a:pt x="1736031" y="437153"/>
                </a:lnTo>
                <a:lnTo>
                  <a:pt x="1786148" y="431380"/>
                </a:lnTo>
                <a:lnTo>
                  <a:pt x="1832155" y="414936"/>
                </a:lnTo>
                <a:lnTo>
                  <a:pt x="1872739" y="389134"/>
                </a:lnTo>
                <a:lnTo>
                  <a:pt x="1906588" y="355285"/>
                </a:lnTo>
                <a:lnTo>
                  <a:pt x="1932391" y="314701"/>
                </a:lnTo>
                <a:lnTo>
                  <a:pt x="1948834" y="268694"/>
                </a:lnTo>
                <a:lnTo>
                  <a:pt x="1954607" y="218577"/>
                </a:lnTo>
                <a:lnTo>
                  <a:pt x="1948834" y="168459"/>
                </a:lnTo>
                <a:lnTo>
                  <a:pt x="1932391" y="122452"/>
                </a:lnTo>
                <a:lnTo>
                  <a:pt x="1906588" y="81868"/>
                </a:lnTo>
                <a:lnTo>
                  <a:pt x="1872739" y="48018"/>
                </a:lnTo>
                <a:lnTo>
                  <a:pt x="1832155" y="22216"/>
                </a:lnTo>
                <a:lnTo>
                  <a:pt x="1786148" y="5772"/>
                </a:lnTo>
                <a:lnTo>
                  <a:pt x="1736031" y="0"/>
                </a:lnTo>
                <a:close/>
              </a:path>
            </a:pathLst>
          </a:custGeom>
          <a:solidFill>
            <a:srgbClr val="00B0F0"/>
          </a:solidFill>
        </p:spPr>
        <p:txBody>
          <a:bodyPr wrap="square" lIns="0" tIns="0" rIns="0" bIns="0" rtlCol="0" anchor="t"/>
          <a:lstStyle/>
          <a:p>
            <a:r>
              <a:rPr lang="en-US" sz="7200" b="1" dirty="0"/>
              <a:t> D28 Hiring Fair </a:t>
            </a:r>
          </a:p>
        </p:txBody>
      </p:sp>
      <p:pic>
        <p:nvPicPr>
          <p:cNvPr id="4" name="Picture 3">
            <a:extLst>
              <a:ext uri="{FF2B5EF4-FFF2-40B4-BE49-F238E27FC236}">
                <a16:creationId xmlns:a16="http://schemas.microsoft.com/office/drawing/2014/main" id="{9D54F5D4-1D71-6CB8-85B1-3AF6A7976103}"/>
              </a:ext>
            </a:extLst>
          </p:cNvPr>
          <p:cNvPicPr>
            <a:picLocks noChangeAspect="1"/>
          </p:cNvPicPr>
          <p:nvPr/>
        </p:nvPicPr>
        <p:blipFill>
          <a:blip r:embed="rId2"/>
          <a:stretch>
            <a:fillRect/>
          </a:stretch>
        </p:blipFill>
        <p:spPr>
          <a:xfrm>
            <a:off x="9505155" y="0"/>
            <a:ext cx="9505158" cy="10540538"/>
          </a:xfrm>
          <a:prstGeom prst="rect">
            <a:avLst/>
          </a:prstGeom>
        </p:spPr>
      </p:pic>
      <p:sp>
        <p:nvSpPr>
          <p:cNvPr id="6" name="TextBox 5">
            <a:extLst>
              <a:ext uri="{FF2B5EF4-FFF2-40B4-BE49-F238E27FC236}">
                <a16:creationId xmlns:a16="http://schemas.microsoft.com/office/drawing/2014/main" id="{38940132-EACD-81C1-6731-29FA76BF4A73}"/>
              </a:ext>
            </a:extLst>
          </p:cNvPr>
          <p:cNvSpPr txBox="1"/>
          <p:nvPr/>
        </p:nvSpPr>
        <p:spPr>
          <a:xfrm>
            <a:off x="0" y="1500277"/>
            <a:ext cx="9684326" cy="9147376"/>
          </a:xfrm>
          <a:prstGeom prst="rect">
            <a:avLst/>
          </a:prstGeom>
          <a:noFill/>
        </p:spPr>
        <p:txBody>
          <a:bodyPr wrap="square">
            <a:spAutoFit/>
          </a:bodyPr>
          <a:lstStyle/>
          <a:p>
            <a:pPr algn="l">
              <a:lnSpc>
                <a:spcPct val="150000"/>
              </a:lnSpc>
            </a:pPr>
            <a:r>
              <a:rPr lang="en-US" sz="3600" b="1" dirty="0"/>
              <a:t>Finally, I am </a:t>
            </a:r>
            <a:r>
              <a:rPr lang="en-US" sz="3600" b="1" i="0" u="none" strike="noStrike" dirty="0">
                <a:effectLst/>
              </a:rPr>
              <a:t>excited to announce the D28 Careers in Education Hiring Fair </a:t>
            </a:r>
            <a:r>
              <a:rPr lang="en-US" sz="3600" b="1" i="0" u="none" strike="noStrike">
                <a:effectLst/>
              </a:rPr>
              <a:t>initiatiev </a:t>
            </a:r>
            <a:r>
              <a:rPr lang="en-US" sz="3600" b="1" i="0" u="none" strike="noStrike" dirty="0">
                <a:effectLst/>
              </a:rPr>
              <a:t>I began last year, held in partnership with York College. This event will provide valuable opportunities for aspiring educators to connect with potential employers and explore career paths in education. Don't miss this chance to shape your future in the field of education!</a:t>
            </a:r>
          </a:p>
          <a:p>
            <a:pPr>
              <a:lnSpc>
                <a:spcPct val="150000"/>
              </a:lnSpc>
            </a:pPr>
            <a:r>
              <a:rPr lang="en-US" sz="3600" b="1" dirty="0">
                <a:highlight>
                  <a:srgbClr val="FFFF00"/>
                </a:highlight>
              </a:rPr>
              <a:t>Date: Tuesday, April 8, 2025 </a:t>
            </a:r>
          </a:p>
          <a:p>
            <a:pPr>
              <a:lnSpc>
                <a:spcPct val="150000"/>
              </a:lnSpc>
            </a:pPr>
            <a:r>
              <a:rPr lang="en-US" sz="3600" b="1" dirty="0">
                <a:highlight>
                  <a:srgbClr val="FFFF00"/>
                </a:highlight>
              </a:rPr>
              <a:t>Time: 5:00 P.M – 7:00 P.M</a:t>
            </a:r>
            <a:br>
              <a:rPr lang="en-US" sz="3600" b="1" dirty="0">
                <a:highlight>
                  <a:srgbClr val="FFFF00"/>
                </a:highlight>
              </a:rPr>
            </a:br>
            <a:endParaRPr lang="en-US" sz="3600" b="1" dirty="0">
              <a:highlight>
                <a:srgbClr val="FFFF00"/>
              </a:highlight>
            </a:endParaRPr>
          </a:p>
        </p:txBody>
      </p:sp>
    </p:spTree>
    <p:extLst>
      <p:ext uri="{BB962C8B-B14F-4D97-AF65-F5344CB8AC3E}">
        <p14:creationId xmlns:p14="http://schemas.microsoft.com/office/powerpoint/2010/main" val="15466996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 46">
            <a:extLst>
              <a:ext uri="{FF2B5EF4-FFF2-40B4-BE49-F238E27FC236}">
                <a16:creationId xmlns:a16="http://schemas.microsoft.com/office/drawing/2014/main" id="{8243DD17-CCDA-4CB6-B60E-D908CE45F6E0}"/>
              </a:ext>
            </a:extLst>
          </p:cNvPr>
          <p:cNvGrpSpPr/>
          <p:nvPr/>
        </p:nvGrpSpPr>
        <p:grpSpPr>
          <a:xfrm>
            <a:off x="-1" y="2579405"/>
            <a:ext cx="3942557" cy="828000"/>
            <a:chOff x="-1" y="546100"/>
            <a:chExt cx="3942557" cy="828000"/>
          </a:xfrm>
        </p:grpSpPr>
        <p:sp>
          <p:nvSpPr>
            <p:cNvPr id="48" name="object 25">
              <a:extLst>
                <a:ext uri="{FF2B5EF4-FFF2-40B4-BE49-F238E27FC236}">
                  <a16:creationId xmlns:a16="http://schemas.microsoft.com/office/drawing/2014/main" id="{6AA20AFB-F22F-4376-B43E-B1732B755903}"/>
                </a:ext>
              </a:extLst>
            </p:cNvPr>
            <p:cNvSpPr/>
            <p:nvPr/>
          </p:nvSpPr>
          <p:spPr>
            <a:xfrm>
              <a:off x="-1" y="546100"/>
              <a:ext cx="3256757" cy="828000"/>
            </a:xfrm>
            <a:custGeom>
              <a:avLst/>
              <a:gdLst/>
              <a:ahLst/>
              <a:cxnLst/>
              <a:rect l="l" t="t" r="r" b="b"/>
              <a:pathLst>
                <a:path w="1955164" h="437514">
                  <a:moveTo>
                    <a:pt x="1736031" y="0"/>
                  </a:moveTo>
                  <a:lnTo>
                    <a:pt x="0" y="0"/>
                  </a:lnTo>
                  <a:lnTo>
                    <a:pt x="0" y="437153"/>
                  </a:lnTo>
                  <a:lnTo>
                    <a:pt x="1736031" y="437153"/>
                  </a:lnTo>
                  <a:lnTo>
                    <a:pt x="1786148" y="431380"/>
                  </a:lnTo>
                  <a:lnTo>
                    <a:pt x="1832155" y="414936"/>
                  </a:lnTo>
                  <a:lnTo>
                    <a:pt x="1872739" y="389134"/>
                  </a:lnTo>
                  <a:lnTo>
                    <a:pt x="1906588" y="355285"/>
                  </a:lnTo>
                  <a:lnTo>
                    <a:pt x="1932391" y="314701"/>
                  </a:lnTo>
                  <a:lnTo>
                    <a:pt x="1948834" y="268694"/>
                  </a:lnTo>
                  <a:lnTo>
                    <a:pt x="1954607" y="218577"/>
                  </a:lnTo>
                  <a:lnTo>
                    <a:pt x="1948834" y="168459"/>
                  </a:lnTo>
                  <a:lnTo>
                    <a:pt x="1932391" y="122452"/>
                  </a:lnTo>
                  <a:lnTo>
                    <a:pt x="1906588" y="81868"/>
                  </a:lnTo>
                  <a:lnTo>
                    <a:pt x="1872739" y="48018"/>
                  </a:lnTo>
                  <a:lnTo>
                    <a:pt x="1832155" y="22216"/>
                  </a:lnTo>
                  <a:lnTo>
                    <a:pt x="1786148" y="5772"/>
                  </a:lnTo>
                  <a:lnTo>
                    <a:pt x="1736031" y="0"/>
                  </a:lnTo>
                  <a:close/>
                </a:path>
              </a:pathLst>
            </a:custGeom>
            <a:solidFill>
              <a:srgbClr val="00B0F0"/>
            </a:solidFill>
          </p:spPr>
          <p:txBody>
            <a:bodyPr wrap="square" lIns="0" tIns="0" rIns="0" bIns="0" rtlCol="0"/>
            <a:lstStyle/>
            <a:p>
              <a:endParaRPr/>
            </a:p>
          </p:txBody>
        </p:sp>
        <p:sp>
          <p:nvSpPr>
            <p:cNvPr id="49" name="object 25">
              <a:extLst>
                <a:ext uri="{FF2B5EF4-FFF2-40B4-BE49-F238E27FC236}">
                  <a16:creationId xmlns:a16="http://schemas.microsoft.com/office/drawing/2014/main" id="{BC083F3F-27C3-451C-A79A-91BBE96CB6F6}"/>
                </a:ext>
              </a:extLst>
            </p:cNvPr>
            <p:cNvSpPr/>
            <p:nvPr/>
          </p:nvSpPr>
          <p:spPr>
            <a:xfrm>
              <a:off x="685799" y="546100"/>
              <a:ext cx="3256757" cy="828000"/>
            </a:xfrm>
            <a:custGeom>
              <a:avLst/>
              <a:gdLst/>
              <a:ahLst/>
              <a:cxnLst/>
              <a:rect l="l" t="t" r="r" b="b"/>
              <a:pathLst>
                <a:path w="1955164" h="437514">
                  <a:moveTo>
                    <a:pt x="1736031" y="0"/>
                  </a:moveTo>
                  <a:lnTo>
                    <a:pt x="0" y="0"/>
                  </a:lnTo>
                  <a:lnTo>
                    <a:pt x="0" y="437153"/>
                  </a:lnTo>
                  <a:lnTo>
                    <a:pt x="1736031" y="437153"/>
                  </a:lnTo>
                  <a:lnTo>
                    <a:pt x="1786148" y="431380"/>
                  </a:lnTo>
                  <a:lnTo>
                    <a:pt x="1832155" y="414936"/>
                  </a:lnTo>
                  <a:lnTo>
                    <a:pt x="1872739" y="389134"/>
                  </a:lnTo>
                  <a:lnTo>
                    <a:pt x="1906588" y="355285"/>
                  </a:lnTo>
                  <a:lnTo>
                    <a:pt x="1932391" y="314701"/>
                  </a:lnTo>
                  <a:lnTo>
                    <a:pt x="1948834" y="268694"/>
                  </a:lnTo>
                  <a:lnTo>
                    <a:pt x="1954607" y="218577"/>
                  </a:lnTo>
                  <a:lnTo>
                    <a:pt x="1948834" y="168459"/>
                  </a:lnTo>
                  <a:lnTo>
                    <a:pt x="1932391" y="122452"/>
                  </a:lnTo>
                  <a:lnTo>
                    <a:pt x="1906588" y="81868"/>
                  </a:lnTo>
                  <a:lnTo>
                    <a:pt x="1872739" y="48018"/>
                  </a:lnTo>
                  <a:lnTo>
                    <a:pt x="1832155" y="22216"/>
                  </a:lnTo>
                  <a:lnTo>
                    <a:pt x="1786148" y="5772"/>
                  </a:lnTo>
                  <a:lnTo>
                    <a:pt x="1736031" y="0"/>
                  </a:lnTo>
                  <a:close/>
                </a:path>
              </a:pathLst>
            </a:custGeom>
            <a:solidFill>
              <a:srgbClr val="00B0F0"/>
            </a:solidFill>
          </p:spPr>
          <p:txBody>
            <a:bodyPr wrap="square" lIns="0" tIns="0" rIns="0" bIns="0" rtlCol="0"/>
            <a:lstStyle/>
            <a:p>
              <a:endParaRPr/>
            </a:p>
          </p:txBody>
        </p:sp>
      </p:grpSp>
      <p:sp>
        <p:nvSpPr>
          <p:cNvPr id="9" name="object 9"/>
          <p:cNvSpPr txBox="1"/>
          <p:nvPr/>
        </p:nvSpPr>
        <p:spPr>
          <a:xfrm>
            <a:off x="839113" y="2677845"/>
            <a:ext cx="3581400" cy="566822"/>
          </a:xfrm>
          <a:prstGeom prst="rect">
            <a:avLst/>
          </a:prstGeom>
        </p:spPr>
        <p:txBody>
          <a:bodyPr vert="horz" wrap="square" lIns="0" tIns="12700" rIns="0" bIns="0" rtlCol="0">
            <a:spAutoFit/>
          </a:bodyPr>
          <a:lstStyle/>
          <a:p>
            <a:pPr marL="12700">
              <a:spcBef>
                <a:spcPts val="100"/>
              </a:spcBef>
            </a:pPr>
            <a:r>
              <a:rPr lang="en-US" sz="3600" b="1" spc="-5">
                <a:solidFill>
                  <a:srgbClr val="FFFFFF"/>
                </a:solidFill>
                <a:latin typeface="Times New Roman" panose="02020603050405020304" pitchFamily="18" charset="0"/>
                <a:cs typeface="Times New Roman" panose="02020603050405020304" pitchFamily="18" charset="0"/>
              </a:rPr>
              <a:t>Mission</a:t>
            </a:r>
            <a:r>
              <a:rPr lang="en-US" sz="2800" spc="-5">
                <a:solidFill>
                  <a:srgbClr val="FFFFFF"/>
                </a:solidFill>
                <a:cs typeface="Source Sans Pro Light"/>
              </a:rPr>
              <a:t> </a:t>
            </a:r>
            <a:endParaRPr sz="2800">
              <a:cs typeface="Source Sans Pro Light"/>
            </a:endParaRPr>
          </a:p>
        </p:txBody>
      </p:sp>
      <p:sp>
        <p:nvSpPr>
          <p:cNvPr id="10" name="object 10"/>
          <p:cNvSpPr txBox="1"/>
          <p:nvPr/>
        </p:nvSpPr>
        <p:spPr>
          <a:xfrm>
            <a:off x="971550" y="3576007"/>
            <a:ext cx="17220406" cy="2775119"/>
          </a:xfrm>
          <a:prstGeom prst="rect">
            <a:avLst/>
          </a:prstGeom>
        </p:spPr>
        <p:txBody>
          <a:bodyPr vert="horz" wrap="square" lIns="0" tIns="5080" rIns="0" bIns="0" rtlCol="0" anchor="t">
            <a:spAutoFit/>
          </a:bodyPr>
          <a:lstStyle/>
          <a:p>
            <a:r>
              <a:rPr lang="en-US" sz="3000" b="1">
                <a:solidFill>
                  <a:srgbClr val="00B0F0"/>
                </a:solidFill>
                <a:latin typeface="Times New Roman"/>
                <a:cs typeface="Times New Roman"/>
              </a:rPr>
              <a:t>In Community School District 28 we focus on equity as a lever for achievement for every single scholar. We are a district of excellence. We commit to every school maintaining high academic standards and working closely with families so that all scholars are learning at high levels. Beginning with school leaders, teachers, students and community partners, we also commit to being a district of learners ensuring that we promote critical thinking rooted in core content conceptual understanding through creative problem solving, technology innovation, social emotional learning and community advocacy.</a:t>
            </a:r>
            <a:endParaRPr lang="en-US" sz="3000" b="1">
              <a:latin typeface="Times New Roman" panose="02020603050405020304" pitchFamily="18" charset="0"/>
              <a:cs typeface="Times New Roman" panose="02020603050405020304" pitchFamily="18" charset="0"/>
            </a:endParaRPr>
          </a:p>
        </p:txBody>
      </p:sp>
      <p:sp>
        <p:nvSpPr>
          <p:cNvPr id="25" name="object 25"/>
          <p:cNvSpPr/>
          <p:nvPr/>
        </p:nvSpPr>
        <p:spPr>
          <a:xfrm>
            <a:off x="-794" y="6638621"/>
            <a:ext cx="3943350" cy="828000"/>
          </a:xfrm>
          <a:custGeom>
            <a:avLst/>
            <a:gdLst/>
            <a:ahLst/>
            <a:cxnLst/>
            <a:rect l="l" t="t" r="r" b="b"/>
            <a:pathLst>
              <a:path w="1955164" h="437514">
                <a:moveTo>
                  <a:pt x="1736031" y="0"/>
                </a:moveTo>
                <a:lnTo>
                  <a:pt x="0" y="0"/>
                </a:lnTo>
                <a:lnTo>
                  <a:pt x="0" y="437153"/>
                </a:lnTo>
                <a:lnTo>
                  <a:pt x="1736031" y="437153"/>
                </a:lnTo>
                <a:lnTo>
                  <a:pt x="1786148" y="431380"/>
                </a:lnTo>
                <a:lnTo>
                  <a:pt x="1832155" y="414936"/>
                </a:lnTo>
                <a:lnTo>
                  <a:pt x="1872739" y="389134"/>
                </a:lnTo>
                <a:lnTo>
                  <a:pt x="1906588" y="355285"/>
                </a:lnTo>
                <a:lnTo>
                  <a:pt x="1932391" y="314701"/>
                </a:lnTo>
                <a:lnTo>
                  <a:pt x="1948834" y="268694"/>
                </a:lnTo>
                <a:lnTo>
                  <a:pt x="1954607" y="218577"/>
                </a:lnTo>
                <a:lnTo>
                  <a:pt x="1948834" y="168459"/>
                </a:lnTo>
                <a:lnTo>
                  <a:pt x="1932391" y="122452"/>
                </a:lnTo>
                <a:lnTo>
                  <a:pt x="1906588" y="81868"/>
                </a:lnTo>
                <a:lnTo>
                  <a:pt x="1872739" y="48018"/>
                </a:lnTo>
                <a:lnTo>
                  <a:pt x="1832155" y="22216"/>
                </a:lnTo>
                <a:lnTo>
                  <a:pt x="1786148" y="5772"/>
                </a:lnTo>
                <a:lnTo>
                  <a:pt x="1736031" y="0"/>
                </a:lnTo>
                <a:close/>
              </a:path>
            </a:pathLst>
          </a:custGeom>
          <a:solidFill>
            <a:srgbClr val="FF8201"/>
          </a:solidFill>
        </p:spPr>
        <p:txBody>
          <a:bodyPr wrap="square" lIns="0" tIns="0" rIns="0" bIns="0" rtlCol="0"/>
          <a:lstStyle/>
          <a:p>
            <a:endParaRPr/>
          </a:p>
        </p:txBody>
      </p:sp>
      <p:sp>
        <p:nvSpPr>
          <p:cNvPr id="26" name="object 26"/>
          <p:cNvSpPr txBox="1"/>
          <p:nvPr/>
        </p:nvSpPr>
        <p:spPr>
          <a:xfrm>
            <a:off x="951956" y="6778031"/>
            <a:ext cx="2561858" cy="566822"/>
          </a:xfrm>
          <a:prstGeom prst="rect">
            <a:avLst/>
          </a:prstGeom>
        </p:spPr>
        <p:txBody>
          <a:bodyPr vert="horz" wrap="square" lIns="0" tIns="12700" rIns="0" bIns="0" rtlCol="0">
            <a:spAutoFit/>
          </a:bodyPr>
          <a:lstStyle/>
          <a:p>
            <a:pPr marL="12700">
              <a:spcBef>
                <a:spcPts val="100"/>
              </a:spcBef>
            </a:pPr>
            <a:r>
              <a:rPr lang="en-US" sz="3600" b="1">
                <a:solidFill>
                  <a:schemeClr val="bg1"/>
                </a:solidFill>
                <a:latin typeface="Times New Roman" panose="02020603050405020304" pitchFamily="18" charset="0"/>
                <a:cs typeface="Times New Roman" panose="02020603050405020304" pitchFamily="18" charset="0"/>
              </a:rPr>
              <a:t>Vision</a:t>
            </a:r>
            <a:r>
              <a:rPr lang="en-US" sz="2800">
                <a:cs typeface="Source Sans Pro Light"/>
              </a:rPr>
              <a:t> </a:t>
            </a:r>
            <a:endParaRPr sz="2800">
              <a:cs typeface="Source Sans Pro Light"/>
            </a:endParaRPr>
          </a:p>
        </p:txBody>
      </p:sp>
      <p:sp>
        <p:nvSpPr>
          <p:cNvPr id="2" name="Rectangle 1"/>
          <p:cNvSpPr/>
          <p:nvPr/>
        </p:nvSpPr>
        <p:spPr>
          <a:xfrm>
            <a:off x="971550" y="7629601"/>
            <a:ext cx="16806819" cy="2400657"/>
          </a:xfrm>
          <a:prstGeom prst="rect">
            <a:avLst/>
          </a:prstGeom>
        </p:spPr>
        <p:txBody>
          <a:bodyPr wrap="square" lIns="91440" tIns="45720" rIns="91440" bIns="45720" anchor="t">
            <a:spAutoFit/>
          </a:bodyPr>
          <a:lstStyle/>
          <a:p>
            <a:r>
              <a:rPr lang="en-US" sz="3000" b="1">
                <a:solidFill>
                  <a:srgbClr val="FFA100"/>
                </a:solidFill>
                <a:latin typeface="Times New Roman"/>
                <a:cs typeface="Times New Roman"/>
              </a:rPr>
              <a:t>In Community School District 28 we celebrate our differences because we understand that woven into those differences is the knowledge that they offer us unlimited possibility to learn and expand our knowledge of and commitment to all humanity. We are beautifully diverse, varied; coming from countless racial, ethnic, language, and belief backgrounds. We commit to striving for </a:t>
            </a:r>
            <a:r>
              <a:rPr lang="en-US" sz="3000" b="1" i="1">
                <a:solidFill>
                  <a:srgbClr val="FFA100"/>
                </a:solidFill>
                <a:latin typeface="Times New Roman"/>
                <a:cs typeface="Times New Roman"/>
              </a:rPr>
              <a:t>inestimable contribution</a:t>
            </a:r>
            <a:r>
              <a:rPr lang="en-US" sz="3000" b="1">
                <a:solidFill>
                  <a:srgbClr val="FFA100"/>
                </a:solidFill>
                <a:latin typeface="Times New Roman"/>
                <a:cs typeface="Times New Roman"/>
              </a:rPr>
              <a:t> to the lives of our scholars.</a:t>
            </a:r>
          </a:p>
        </p:txBody>
      </p:sp>
      <p:sp>
        <p:nvSpPr>
          <p:cNvPr id="11" name="object 9">
            <a:extLst>
              <a:ext uri="{FF2B5EF4-FFF2-40B4-BE49-F238E27FC236}">
                <a16:creationId xmlns:a16="http://schemas.microsoft.com/office/drawing/2014/main" id="{93393489-8285-4C0E-206D-308E58B21F87}"/>
              </a:ext>
            </a:extLst>
          </p:cNvPr>
          <p:cNvSpPr txBox="1"/>
          <p:nvPr/>
        </p:nvSpPr>
        <p:spPr>
          <a:xfrm>
            <a:off x="155088" y="251647"/>
            <a:ext cx="16927680" cy="1872307"/>
          </a:xfrm>
          <a:prstGeom prst="rect">
            <a:avLst/>
          </a:prstGeom>
        </p:spPr>
        <p:txBody>
          <a:bodyPr vert="horz" wrap="square" lIns="0" tIns="12700" rIns="0" bIns="0" rtlCol="0" anchor="t">
            <a:spAutoFit/>
          </a:bodyPr>
          <a:lstStyle/>
          <a:p>
            <a:pPr marL="12700" algn="ctr">
              <a:spcBef>
                <a:spcPts val="100"/>
              </a:spcBef>
            </a:pPr>
            <a:r>
              <a:rPr lang="en-US" sz="3600" b="1" spc="-5">
                <a:solidFill>
                  <a:srgbClr val="832E8A"/>
                </a:solidFill>
                <a:latin typeface="Times New Roman"/>
                <a:cs typeface="Times New Roman"/>
              </a:rPr>
              <a:t>District 28 Vision, Mission &amp; Goals</a:t>
            </a:r>
          </a:p>
          <a:p>
            <a:pPr marL="12700">
              <a:spcBef>
                <a:spcPts val="100"/>
              </a:spcBef>
            </a:pPr>
            <a:r>
              <a:rPr lang="en-US" sz="2800" spc="-5">
                <a:solidFill>
                  <a:srgbClr val="832E8A"/>
                </a:solidFill>
                <a:latin typeface="Times New Roman"/>
                <a:ea typeface="Calibri"/>
                <a:cs typeface="Times New Roman"/>
              </a:rPr>
              <a:t>The United Nations' mission statement includes the line, "In this noble undertaking, cooperation, collaboration, unity, and solidarity must be the light we should seek and follow.  We commit to strive for </a:t>
            </a:r>
            <a:r>
              <a:rPr lang="en-US" sz="2800" i="1" spc="-5">
                <a:solidFill>
                  <a:srgbClr val="832E8A"/>
                </a:solidFill>
                <a:latin typeface="Times New Roman"/>
                <a:ea typeface="Calibri"/>
                <a:cs typeface="Times New Roman"/>
              </a:rPr>
              <a:t>inestimable contribution to human progress."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5">
            <a:extLst>
              <a:ext uri="{FF2B5EF4-FFF2-40B4-BE49-F238E27FC236}">
                <a16:creationId xmlns:a16="http://schemas.microsoft.com/office/drawing/2014/main" id="{DF1A9C19-8957-B660-C6B5-455A079C1395}"/>
              </a:ext>
            </a:extLst>
          </p:cNvPr>
          <p:cNvSpPr/>
          <p:nvPr/>
        </p:nvSpPr>
        <p:spPr>
          <a:xfrm>
            <a:off x="0" y="0"/>
            <a:ext cx="16357600" cy="1034248"/>
          </a:xfrm>
          <a:custGeom>
            <a:avLst/>
            <a:gdLst/>
            <a:ahLst/>
            <a:cxnLst/>
            <a:rect l="l" t="t" r="r" b="b"/>
            <a:pathLst>
              <a:path w="1955164" h="437514">
                <a:moveTo>
                  <a:pt x="1736031" y="0"/>
                </a:moveTo>
                <a:lnTo>
                  <a:pt x="0" y="0"/>
                </a:lnTo>
                <a:lnTo>
                  <a:pt x="0" y="437153"/>
                </a:lnTo>
                <a:lnTo>
                  <a:pt x="1736031" y="437153"/>
                </a:lnTo>
                <a:lnTo>
                  <a:pt x="1786148" y="431380"/>
                </a:lnTo>
                <a:lnTo>
                  <a:pt x="1832155" y="414936"/>
                </a:lnTo>
                <a:lnTo>
                  <a:pt x="1872739" y="389134"/>
                </a:lnTo>
                <a:lnTo>
                  <a:pt x="1906588" y="355285"/>
                </a:lnTo>
                <a:lnTo>
                  <a:pt x="1932391" y="314701"/>
                </a:lnTo>
                <a:lnTo>
                  <a:pt x="1948834" y="268694"/>
                </a:lnTo>
                <a:lnTo>
                  <a:pt x="1954607" y="218577"/>
                </a:lnTo>
                <a:lnTo>
                  <a:pt x="1948834" y="168459"/>
                </a:lnTo>
                <a:lnTo>
                  <a:pt x="1932391" y="122452"/>
                </a:lnTo>
                <a:lnTo>
                  <a:pt x="1906588" y="81868"/>
                </a:lnTo>
                <a:lnTo>
                  <a:pt x="1872739" y="48018"/>
                </a:lnTo>
                <a:lnTo>
                  <a:pt x="1832155" y="22216"/>
                </a:lnTo>
                <a:lnTo>
                  <a:pt x="1786148" y="5772"/>
                </a:lnTo>
                <a:lnTo>
                  <a:pt x="1736031" y="0"/>
                </a:lnTo>
                <a:close/>
              </a:path>
            </a:pathLst>
          </a:custGeom>
          <a:solidFill>
            <a:srgbClr val="00B0F0"/>
          </a:solidFill>
        </p:spPr>
        <p:txBody>
          <a:bodyPr wrap="square" lIns="0" tIns="0" rIns="0" bIns="0" rtlCol="0" anchor="t"/>
          <a:lstStyle/>
          <a:p>
            <a:r>
              <a:rPr lang="en-US" sz="6600" b="1" dirty="0">
                <a:latin typeface="Calibri Light"/>
                <a:ea typeface="Calibri Light"/>
                <a:cs typeface="Calibri Light"/>
              </a:rPr>
              <a:t>New York State Testing Dates</a:t>
            </a:r>
          </a:p>
        </p:txBody>
      </p:sp>
      <p:sp>
        <p:nvSpPr>
          <p:cNvPr id="2" name="TextBox 1">
            <a:extLst>
              <a:ext uri="{FF2B5EF4-FFF2-40B4-BE49-F238E27FC236}">
                <a16:creationId xmlns:a16="http://schemas.microsoft.com/office/drawing/2014/main" id="{BA25FFDA-2967-79BD-D2FE-552126258E70}"/>
              </a:ext>
            </a:extLst>
          </p:cNvPr>
          <p:cNvSpPr txBox="1"/>
          <p:nvPr/>
        </p:nvSpPr>
        <p:spPr>
          <a:xfrm>
            <a:off x="186943" y="1396776"/>
            <a:ext cx="18646768"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dirty="0">
                <a:ea typeface="Calibri Light"/>
                <a:cs typeface="Segoe UI"/>
              </a:rPr>
              <a:t>​</a:t>
            </a:r>
            <a:endParaRPr lang="en-US" sz="2600" dirty="0">
              <a:latin typeface="Calibri Light"/>
              <a:ea typeface="Calibri"/>
              <a:cs typeface="Calibri"/>
            </a:endParaRPr>
          </a:p>
        </p:txBody>
      </p:sp>
      <p:graphicFrame>
        <p:nvGraphicFramePr>
          <p:cNvPr id="6" name="Table 5">
            <a:extLst>
              <a:ext uri="{FF2B5EF4-FFF2-40B4-BE49-F238E27FC236}">
                <a16:creationId xmlns:a16="http://schemas.microsoft.com/office/drawing/2014/main" id="{9597578D-D742-7930-64D5-08B448BAAA62}"/>
              </a:ext>
            </a:extLst>
          </p:cNvPr>
          <p:cNvGraphicFramePr>
            <a:graphicFrameLocks noGrp="1"/>
          </p:cNvGraphicFramePr>
          <p:nvPr>
            <p:extLst>
              <p:ext uri="{D42A27DB-BD31-4B8C-83A1-F6EECF244321}">
                <p14:modId xmlns:p14="http://schemas.microsoft.com/office/powerpoint/2010/main" val="1898003896"/>
              </p:ext>
            </p:extLst>
          </p:nvPr>
        </p:nvGraphicFramePr>
        <p:xfrm>
          <a:off x="186944" y="1163784"/>
          <a:ext cx="18400314" cy="6453126"/>
        </p:xfrm>
        <a:graphic>
          <a:graphicData uri="http://schemas.openxmlformats.org/drawingml/2006/table">
            <a:tbl>
              <a:tblPr/>
              <a:tblGrid>
                <a:gridCol w="9195172">
                  <a:extLst>
                    <a:ext uri="{9D8B030D-6E8A-4147-A177-3AD203B41FA5}">
                      <a16:colId xmlns:a16="http://schemas.microsoft.com/office/drawing/2014/main" val="1259154797"/>
                    </a:ext>
                  </a:extLst>
                </a:gridCol>
                <a:gridCol w="9205142">
                  <a:extLst>
                    <a:ext uri="{9D8B030D-6E8A-4147-A177-3AD203B41FA5}">
                      <a16:colId xmlns:a16="http://schemas.microsoft.com/office/drawing/2014/main" val="62487697"/>
                    </a:ext>
                  </a:extLst>
                </a:gridCol>
              </a:tblGrid>
              <a:tr h="1201485">
                <a:tc>
                  <a:txBody>
                    <a:bodyPr/>
                    <a:lstStyle/>
                    <a:p>
                      <a:r>
                        <a:rPr lang="en-US" sz="2800" b="1" dirty="0">
                          <a:effectLst/>
                          <a:highlight>
                            <a:srgbClr val="FFFF00"/>
                          </a:highlight>
                        </a:rPr>
                        <a:t>New York State Grades 3–8 English Language Arts (ELA) - </a:t>
                      </a:r>
                      <a:r>
                        <a:rPr lang="en-US" sz="2800" b="1" dirty="0">
                          <a:effectLst/>
                        </a:rPr>
                        <a:t>Main Administration</a:t>
                      </a:r>
                    </a:p>
                  </a:txBody>
                  <a:tcPr marL="53157" marR="53157" marT="26578" marB="26578"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r>
                        <a:rPr lang="en-US" sz="2800" b="1" dirty="0">
                          <a:effectLst/>
                          <a:highlight>
                            <a:srgbClr val="FFFF00"/>
                          </a:highlight>
                        </a:rPr>
                        <a:t>Paper-based Testing (PBT): April 29 – 30, 2025</a:t>
                      </a:r>
                    </a:p>
                    <a:p>
                      <a:r>
                        <a:rPr lang="en-US" sz="2800" b="1" dirty="0">
                          <a:effectLst/>
                          <a:highlight>
                            <a:srgbClr val="FFFF00"/>
                          </a:highlight>
                        </a:rPr>
                        <a:t>Computer-based Testing (CBT): April 22 – May 2, 2025</a:t>
                      </a:r>
                    </a:p>
                  </a:txBody>
                  <a:tcPr marL="53157" marR="53157" marT="26578" marB="26578"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4205307252"/>
                  </a:ext>
                </a:extLst>
              </a:tr>
              <a:tr h="971038">
                <a:tc>
                  <a:txBody>
                    <a:bodyPr/>
                    <a:lstStyle/>
                    <a:p>
                      <a:r>
                        <a:rPr lang="en-US" sz="2800" b="1" dirty="0">
                          <a:effectLst/>
                        </a:rPr>
                        <a:t>New York State Grades 3-8 English Language Arts (ELA) - Make Up Administration</a:t>
                      </a:r>
                    </a:p>
                  </a:txBody>
                  <a:tcPr marL="53157" marR="53157" marT="26578" marB="26578"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r>
                        <a:rPr lang="en-US" sz="2800" b="1" dirty="0">
                          <a:effectLst/>
                        </a:rPr>
                        <a:t>Paper-Based Testing (PBT): May 1 – 6, 2025</a:t>
                      </a:r>
                      <a:br>
                        <a:rPr lang="en-US" sz="2800" b="1" dirty="0">
                          <a:effectLst/>
                        </a:rPr>
                      </a:br>
                      <a:endParaRPr lang="en-US" sz="2800" b="1" dirty="0">
                        <a:effectLst/>
                      </a:endParaRPr>
                    </a:p>
                  </a:txBody>
                  <a:tcPr marL="53157" marR="53157" marT="26578" marB="26578"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010592689"/>
                  </a:ext>
                </a:extLst>
              </a:tr>
              <a:tr h="1201485">
                <a:tc>
                  <a:txBody>
                    <a:bodyPr/>
                    <a:lstStyle/>
                    <a:p>
                      <a:r>
                        <a:rPr lang="en-US" sz="2800" b="1" dirty="0">
                          <a:effectLst/>
                          <a:highlight>
                            <a:srgbClr val="FFFF00"/>
                          </a:highlight>
                        </a:rPr>
                        <a:t>New York State English as a Second Language Achievement Test (NYSELAT)</a:t>
                      </a:r>
                    </a:p>
                  </a:txBody>
                  <a:tcPr marL="53157" marR="53157" marT="26578" marB="26578"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r>
                        <a:rPr lang="en-US" sz="2800" b="1" dirty="0">
                          <a:effectLst/>
                          <a:highlight>
                            <a:srgbClr val="FFFF00"/>
                          </a:highlight>
                        </a:rPr>
                        <a:t>April 14 – May 23, 2025 (Speaking)</a:t>
                      </a:r>
                      <a:br>
                        <a:rPr lang="en-US" sz="2800" b="1" dirty="0">
                          <a:effectLst/>
                          <a:highlight>
                            <a:srgbClr val="FFFF00"/>
                          </a:highlight>
                        </a:rPr>
                      </a:br>
                      <a:r>
                        <a:rPr lang="en-US" sz="2800" b="1" dirty="0">
                          <a:effectLst/>
                          <a:highlight>
                            <a:srgbClr val="FFFF00"/>
                          </a:highlight>
                        </a:rPr>
                        <a:t>May 12 – 23, 2025 (Reading, Writing, Listening)</a:t>
                      </a:r>
                    </a:p>
                  </a:txBody>
                  <a:tcPr marL="53157" marR="53157" marT="26578" marB="26578"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3075428104"/>
                  </a:ext>
                </a:extLst>
              </a:tr>
              <a:tr h="1662375">
                <a:tc>
                  <a:txBody>
                    <a:bodyPr/>
                    <a:lstStyle/>
                    <a:p>
                      <a:r>
                        <a:rPr lang="en-US" sz="2800" b="1" dirty="0">
                          <a:effectLst/>
                          <a:highlight>
                            <a:srgbClr val="FFFF00"/>
                          </a:highlight>
                        </a:rPr>
                        <a:t>New York State Grades 3–8 Math - Main Administration</a:t>
                      </a:r>
                    </a:p>
                  </a:txBody>
                  <a:tcPr marL="53157" marR="53157" marT="26578" marB="26578"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r>
                        <a:rPr lang="en-US" sz="2800" b="1" dirty="0">
                          <a:effectLst/>
                          <a:highlight>
                            <a:srgbClr val="FFFF00"/>
                          </a:highlight>
                        </a:rPr>
                        <a:t>Paper-Based Testing (PBT):   May 7 – 8, 2025</a:t>
                      </a:r>
                    </a:p>
                    <a:p>
                      <a:r>
                        <a:rPr lang="en-US" sz="2800" b="1" dirty="0">
                          <a:effectLst/>
                          <a:highlight>
                            <a:srgbClr val="FFFF00"/>
                          </a:highlight>
                        </a:rPr>
                        <a:t>Computer-based Testing CBT:  May 6 – 16, 2025 </a:t>
                      </a:r>
                    </a:p>
                    <a:p>
                      <a:r>
                        <a:rPr lang="en-US" sz="2800" b="1" dirty="0">
                          <a:effectLst/>
                        </a:rPr>
                        <a:t> </a:t>
                      </a:r>
                    </a:p>
                  </a:txBody>
                  <a:tcPr marL="53157" marR="53157" marT="26578" marB="26578"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2119307667"/>
                  </a:ext>
                </a:extLst>
              </a:tr>
              <a:tr h="803669">
                <a:tc>
                  <a:txBody>
                    <a:bodyPr/>
                    <a:lstStyle/>
                    <a:p>
                      <a:r>
                        <a:rPr lang="en-US" sz="2800" b="1">
                          <a:effectLst/>
                        </a:rPr>
                        <a:t>New York State Grades 3–8 Math - Make Up Administration</a:t>
                      </a:r>
                    </a:p>
                  </a:txBody>
                  <a:tcPr marL="53157" marR="53157" marT="26578" marB="26578"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r>
                        <a:rPr lang="en-US" sz="2800" b="1" dirty="0">
                          <a:effectLst/>
                        </a:rPr>
                        <a:t>Paper-Based Testing (PBT):</a:t>
                      </a:r>
                    </a:p>
                    <a:p>
                      <a:r>
                        <a:rPr lang="en-US" sz="2800" b="1" dirty="0">
                          <a:effectLst/>
                        </a:rPr>
                        <a:t>May 9 – 14, 2025</a:t>
                      </a:r>
                    </a:p>
                  </a:txBody>
                  <a:tcPr marL="53157" marR="53157" marT="26578" marB="26578"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42517532"/>
                  </a:ext>
                </a:extLst>
              </a:tr>
              <a:tr h="510147">
                <a:tc>
                  <a:txBody>
                    <a:bodyPr/>
                    <a:lstStyle/>
                    <a:p>
                      <a:r>
                        <a:rPr lang="en-US" sz="2800" b="1" dirty="0">
                          <a:effectLst/>
                          <a:highlight>
                            <a:srgbClr val="FFFF00"/>
                          </a:highlight>
                        </a:rPr>
                        <a:t>New York State Grades 5 &amp; 8 Science</a:t>
                      </a:r>
                    </a:p>
                  </a:txBody>
                  <a:tcPr marL="53157" marR="53157" marT="26578" marB="26578"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r>
                        <a:rPr lang="en-US" sz="2800" b="1" dirty="0">
                          <a:effectLst/>
                          <a:highlight>
                            <a:srgbClr val="FFFF00"/>
                          </a:highlight>
                        </a:rPr>
                        <a:t>May 13 – 16, 2025</a:t>
                      </a:r>
                    </a:p>
                  </a:txBody>
                  <a:tcPr marL="53157" marR="53157" marT="26578" marB="26578"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2543670664"/>
                  </a:ext>
                </a:extLst>
              </a:tr>
            </a:tbl>
          </a:graphicData>
        </a:graphic>
      </p:graphicFrame>
      <p:pic>
        <p:nvPicPr>
          <p:cNvPr id="3" name="Picture 2" descr="Testing test taking clipart - WikiClipArt">
            <a:extLst>
              <a:ext uri="{FF2B5EF4-FFF2-40B4-BE49-F238E27FC236}">
                <a16:creationId xmlns:a16="http://schemas.microsoft.com/office/drawing/2014/main" id="{B8F8F9EA-1D48-4CB0-B95B-D26A70774A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92540" y="7191603"/>
            <a:ext cx="4341171" cy="336498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E9F598F-7956-E6BF-7532-5196A806464F}"/>
              </a:ext>
            </a:extLst>
          </p:cNvPr>
          <p:cNvSpPr txBox="1"/>
          <p:nvPr/>
        </p:nvSpPr>
        <p:spPr>
          <a:xfrm>
            <a:off x="186943" y="7812717"/>
            <a:ext cx="14218170" cy="1323439"/>
          </a:xfrm>
          <a:prstGeom prst="rect">
            <a:avLst/>
          </a:prstGeom>
          <a:noFill/>
        </p:spPr>
        <p:txBody>
          <a:bodyPr wrap="square" rtlCol="0">
            <a:spAutoFit/>
          </a:bodyPr>
          <a:lstStyle/>
          <a:p>
            <a:r>
              <a:rPr lang="en-US" sz="4000" b="1" dirty="0">
                <a:solidFill>
                  <a:srgbClr val="009EF3"/>
                </a:solidFill>
              </a:rPr>
              <a:t>Academic Sprint: </a:t>
            </a:r>
          </a:p>
          <a:p>
            <a:r>
              <a:rPr lang="en-US" sz="4000" b="1" dirty="0"/>
              <a:t>All schools are providing targeted support for students in need.</a:t>
            </a:r>
          </a:p>
        </p:txBody>
      </p:sp>
    </p:spTree>
    <p:extLst>
      <p:ext uri="{BB962C8B-B14F-4D97-AF65-F5344CB8AC3E}">
        <p14:creationId xmlns:p14="http://schemas.microsoft.com/office/powerpoint/2010/main" val="34817770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25">
            <a:extLst>
              <a:ext uri="{FF2B5EF4-FFF2-40B4-BE49-F238E27FC236}">
                <a16:creationId xmlns:a16="http://schemas.microsoft.com/office/drawing/2014/main" id="{F7724148-EC95-3697-DAD1-0DBE371BB79D}"/>
              </a:ext>
            </a:extLst>
          </p:cNvPr>
          <p:cNvSpPr/>
          <p:nvPr/>
        </p:nvSpPr>
        <p:spPr>
          <a:xfrm>
            <a:off x="0" y="0"/>
            <a:ext cx="12713184" cy="1225244"/>
          </a:xfrm>
          <a:custGeom>
            <a:avLst/>
            <a:gdLst/>
            <a:ahLst/>
            <a:cxnLst/>
            <a:rect l="l" t="t" r="r" b="b"/>
            <a:pathLst>
              <a:path w="1955164" h="437514">
                <a:moveTo>
                  <a:pt x="1736031" y="0"/>
                </a:moveTo>
                <a:lnTo>
                  <a:pt x="0" y="0"/>
                </a:lnTo>
                <a:lnTo>
                  <a:pt x="0" y="437153"/>
                </a:lnTo>
                <a:lnTo>
                  <a:pt x="1736031" y="437153"/>
                </a:lnTo>
                <a:lnTo>
                  <a:pt x="1786148" y="431380"/>
                </a:lnTo>
                <a:lnTo>
                  <a:pt x="1832155" y="414936"/>
                </a:lnTo>
                <a:lnTo>
                  <a:pt x="1872739" y="389134"/>
                </a:lnTo>
                <a:lnTo>
                  <a:pt x="1906588" y="355285"/>
                </a:lnTo>
                <a:lnTo>
                  <a:pt x="1932391" y="314701"/>
                </a:lnTo>
                <a:lnTo>
                  <a:pt x="1948834" y="268694"/>
                </a:lnTo>
                <a:lnTo>
                  <a:pt x="1954607" y="218577"/>
                </a:lnTo>
                <a:lnTo>
                  <a:pt x="1948834" y="168459"/>
                </a:lnTo>
                <a:lnTo>
                  <a:pt x="1932391" y="122452"/>
                </a:lnTo>
                <a:lnTo>
                  <a:pt x="1906588" y="81868"/>
                </a:lnTo>
                <a:lnTo>
                  <a:pt x="1872739" y="48018"/>
                </a:lnTo>
                <a:lnTo>
                  <a:pt x="1832155" y="22216"/>
                </a:lnTo>
                <a:lnTo>
                  <a:pt x="1786148" y="5772"/>
                </a:lnTo>
                <a:lnTo>
                  <a:pt x="1736031" y="0"/>
                </a:lnTo>
                <a:close/>
              </a:path>
            </a:pathLst>
          </a:custGeom>
          <a:solidFill>
            <a:srgbClr val="FFA100"/>
          </a:solidFill>
        </p:spPr>
        <p:txBody>
          <a:bodyPr wrap="square" lIns="0" tIns="0" rIns="0" bIns="0" rtlCol="0" anchor="t"/>
          <a:lstStyle/>
          <a:p>
            <a:endParaRPr lang="en-US" b="1" dirty="0">
              <a:highlight>
                <a:srgbClr val="FFBF00"/>
              </a:highlight>
            </a:endParaRPr>
          </a:p>
        </p:txBody>
      </p:sp>
      <p:sp>
        <p:nvSpPr>
          <p:cNvPr id="3" name="TextBox 2">
            <a:extLst>
              <a:ext uri="{FF2B5EF4-FFF2-40B4-BE49-F238E27FC236}">
                <a16:creationId xmlns:a16="http://schemas.microsoft.com/office/drawing/2014/main" id="{B0338A95-E204-F878-88BB-A222F3839DCF}"/>
              </a:ext>
            </a:extLst>
          </p:cNvPr>
          <p:cNvSpPr txBox="1"/>
          <p:nvPr/>
        </p:nvSpPr>
        <p:spPr>
          <a:xfrm>
            <a:off x="276975" y="212385"/>
            <a:ext cx="10813493"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5400" b="1" dirty="0">
                <a:ea typeface="Calibri"/>
                <a:cs typeface="Calibri"/>
              </a:rPr>
              <a:t>D28 Attendance Update</a:t>
            </a:r>
            <a:endParaRPr lang="en-US" sz="5400" dirty="0">
              <a:ea typeface="Calibri"/>
              <a:cs typeface="Calibri"/>
            </a:endParaRPr>
          </a:p>
          <a:p>
            <a:pPr algn="l"/>
            <a:endParaRPr lang="en-US" dirty="0">
              <a:ea typeface="Calibri"/>
              <a:cs typeface="Calibri"/>
            </a:endParaRPr>
          </a:p>
        </p:txBody>
      </p:sp>
      <p:sp>
        <p:nvSpPr>
          <p:cNvPr id="6" name="TextBox 5">
            <a:extLst>
              <a:ext uri="{FF2B5EF4-FFF2-40B4-BE49-F238E27FC236}">
                <a16:creationId xmlns:a16="http://schemas.microsoft.com/office/drawing/2014/main" id="{82285EEA-5406-6B34-FECD-7E675283C41C}"/>
              </a:ext>
            </a:extLst>
          </p:cNvPr>
          <p:cNvSpPr txBox="1"/>
          <p:nvPr/>
        </p:nvSpPr>
        <p:spPr>
          <a:xfrm>
            <a:off x="285915" y="5118100"/>
            <a:ext cx="18056321" cy="433913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solidFill>
                  <a:srgbClr val="009EF3"/>
                </a:solidFill>
                <a:latin typeface="Arial"/>
                <a:cs typeface="Segoe UI"/>
              </a:rPr>
              <a:t>District 28 Schools: 36 Schools (1 Pre-K center, 8 MS, and 27 Elem) - metrics exclude Pre-K center as of 3/25/25​</a:t>
            </a:r>
            <a:endParaRPr lang="en-US" sz="2400" dirty="0">
              <a:solidFill>
                <a:srgbClr val="009EF3"/>
              </a:solidFill>
              <a:ea typeface="Calibri"/>
              <a:cs typeface="Calibri"/>
            </a:endParaRPr>
          </a:p>
          <a:p>
            <a:r>
              <a:rPr lang="en-US" sz="2400" b="1" dirty="0">
                <a:solidFill>
                  <a:srgbClr val="009EF3"/>
                </a:solidFill>
                <a:latin typeface="Arial"/>
                <a:cs typeface="Segoe UI"/>
              </a:rPr>
              <a:t>​</a:t>
            </a:r>
          </a:p>
          <a:p>
            <a:pPr marL="685800" lvl="1">
              <a:buFont typeface=""/>
              <a:buChar char="•"/>
            </a:pPr>
            <a:endParaRPr lang="en-US" sz="2400" b="1" dirty="0">
              <a:solidFill>
                <a:srgbClr val="009EF3"/>
              </a:solidFill>
              <a:latin typeface="Arial"/>
              <a:cs typeface="Arial"/>
            </a:endParaRPr>
          </a:p>
          <a:p>
            <a:pPr marL="228600">
              <a:buFont typeface="Arial,Sans-Serif"/>
              <a:buChar char="•"/>
            </a:pPr>
            <a:r>
              <a:rPr lang="en-US" sz="2400" b="1" dirty="0">
                <a:solidFill>
                  <a:srgbClr val="009EF3"/>
                </a:solidFill>
                <a:latin typeface="Arial"/>
                <a:cs typeface="Arial"/>
              </a:rPr>
              <a:t>Attendance Rate: </a:t>
            </a:r>
            <a:r>
              <a:rPr lang="en-US" sz="2400" b="1" dirty="0">
                <a:solidFill>
                  <a:srgbClr val="009EF3"/>
                </a:solidFill>
                <a:highlight>
                  <a:srgbClr val="FFFF00"/>
                </a:highlight>
                <a:latin typeface="Arial"/>
                <a:cs typeface="Arial"/>
              </a:rPr>
              <a:t>Citywide 90.0%</a:t>
            </a:r>
            <a:r>
              <a:rPr lang="en-US" sz="2400" b="1" dirty="0">
                <a:solidFill>
                  <a:srgbClr val="009EF3"/>
                </a:solidFill>
                <a:latin typeface="Arial"/>
                <a:cs typeface="Arial"/>
              </a:rPr>
              <a:t> and </a:t>
            </a:r>
            <a:r>
              <a:rPr lang="en-US" sz="2400" b="1" dirty="0">
                <a:solidFill>
                  <a:srgbClr val="009EF3"/>
                </a:solidFill>
                <a:highlight>
                  <a:srgbClr val="FFFF00"/>
                </a:highlight>
                <a:latin typeface="Arial"/>
                <a:cs typeface="Arial"/>
              </a:rPr>
              <a:t>D28 91.2%​</a:t>
            </a:r>
          </a:p>
          <a:p>
            <a:pPr marL="685800" lvl="1">
              <a:buFont typeface="Arial,Sans-Serif"/>
              <a:buChar char="•"/>
            </a:pPr>
            <a:r>
              <a:rPr lang="en-US" sz="2400" b="1" dirty="0">
                <a:solidFill>
                  <a:srgbClr val="009EF3"/>
                </a:solidFill>
                <a:latin typeface="Arial"/>
                <a:cs typeface="Arial"/>
              </a:rPr>
              <a:t>End of March 2024 D28 was 90.9%, showing IMPROVEMENT​</a:t>
            </a:r>
          </a:p>
          <a:p>
            <a:pPr marL="685800" lvl="1">
              <a:buFont typeface=""/>
              <a:buChar char="•"/>
            </a:pPr>
            <a:endParaRPr lang="en-US" sz="2400" b="1" dirty="0">
              <a:solidFill>
                <a:srgbClr val="009EF3"/>
              </a:solidFill>
              <a:latin typeface="Arial"/>
              <a:cs typeface="Arial"/>
            </a:endParaRPr>
          </a:p>
          <a:p>
            <a:pPr marL="228600">
              <a:buFont typeface=""/>
              <a:buChar char="•"/>
            </a:pPr>
            <a:r>
              <a:rPr lang="en-US" sz="2400" b="1" dirty="0">
                <a:solidFill>
                  <a:srgbClr val="009EF3"/>
                </a:solidFill>
                <a:highlight>
                  <a:srgbClr val="FFFF00"/>
                </a:highlight>
                <a:latin typeface="Arial"/>
                <a:cs typeface="Arial"/>
              </a:rPr>
              <a:t>28/35 Schools Had Attendance Rate greater than or equal to 90%​</a:t>
            </a:r>
          </a:p>
          <a:p>
            <a:pPr marL="228600">
              <a:buFont typeface=""/>
              <a:buChar char="•"/>
            </a:pPr>
            <a:endParaRPr lang="en-US" sz="2400" b="1" dirty="0">
              <a:solidFill>
                <a:srgbClr val="009EF3"/>
              </a:solidFill>
              <a:latin typeface="Arial"/>
              <a:cs typeface="Arial"/>
            </a:endParaRPr>
          </a:p>
          <a:p>
            <a:pPr marL="228600" lvl="1"/>
            <a:endParaRPr lang="en-US" sz="2400" b="1" dirty="0">
              <a:solidFill>
                <a:srgbClr val="009EF3"/>
              </a:solidFill>
              <a:latin typeface="Arial"/>
              <a:ea typeface="Calibri" panose="020F0502020204030204"/>
              <a:cs typeface="Arial"/>
            </a:endParaRPr>
          </a:p>
          <a:p>
            <a:pPr marL="228600" lvl="1" indent="-228600">
              <a:lnSpc>
                <a:spcPts val="1425"/>
              </a:lnSpc>
              <a:buFont typeface=""/>
              <a:buChar char="•"/>
            </a:pPr>
            <a:endParaRPr lang="en-US" sz="2400" dirty="0">
              <a:solidFill>
                <a:srgbClr val="009EF3"/>
              </a:solidFill>
              <a:latin typeface="Arial"/>
              <a:cs typeface="Arial"/>
            </a:endParaRPr>
          </a:p>
          <a:p>
            <a:pPr marL="228600" lvl="1" indent="-228600">
              <a:lnSpc>
                <a:spcPts val="1425"/>
              </a:lnSpc>
              <a:buFont typeface=""/>
              <a:buChar char="•"/>
            </a:pPr>
            <a:endParaRPr lang="en-US" sz="2400" dirty="0">
              <a:solidFill>
                <a:srgbClr val="009EF3"/>
              </a:solidFill>
              <a:latin typeface="Arial"/>
              <a:cs typeface="Arial"/>
            </a:endParaRPr>
          </a:p>
          <a:p>
            <a:pPr marL="228600" lvl="1" indent="-228600">
              <a:lnSpc>
                <a:spcPts val="1425"/>
              </a:lnSpc>
              <a:buFont typeface=""/>
              <a:buChar char="•"/>
            </a:pPr>
            <a:endParaRPr lang="en-US" sz="2400" dirty="0">
              <a:solidFill>
                <a:srgbClr val="009EF3"/>
              </a:solidFill>
              <a:latin typeface="Arial"/>
              <a:cs typeface="Arial"/>
            </a:endParaRPr>
          </a:p>
          <a:p>
            <a:pPr marL="228600" lvl="1" indent="-228600">
              <a:lnSpc>
                <a:spcPts val="1425"/>
              </a:lnSpc>
              <a:buFont typeface=""/>
              <a:buChar char="•"/>
            </a:pPr>
            <a:endParaRPr lang="en-US" sz="2400" dirty="0">
              <a:solidFill>
                <a:srgbClr val="666666"/>
              </a:solidFill>
              <a:latin typeface="Arial"/>
              <a:cs typeface="Arial"/>
            </a:endParaRPr>
          </a:p>
          <a:p>
            <a:pPr marL="228600" lvl="1" indent="-228600">
              <a:lnSpc>
                <a:spcPts val="1425"/>
              </a:lnSpc>
              <a:buFont typeface=""/>
              <a:buChar char="•"/>
            </a:pPr>
            <a:endParaRPr lang="en-US" sz="2400" dirty="0">
              <a:solidFill>
                <a:srgbClr val="666666"/>
              </a:solidFill>
              <a:latin typeface="Arial"/>
              <a:cs typeface="Arial"/>
            </a:endParaRPr>
          </a:p>
        </p:txBody>
      </p:sp>
      <p:graphicFrame>
        <p:nvGraphicFramePr>
          <p:cNvPr id="9" name="Table 8">
            <a:extLst>
              <a:ext uri="{FF2B5EF4-FFF2-40B4-BE49-F238E27FC236}">
                <a16:creationId xmlns:a16="http://schemas.microsoft.com/office/drawing/2014/main" id="{462E8D3C-A26E-5D78-056B-CE76EF1084F4}"/>
              </a:ext>
            </a:extLst>
          </p:cNvPr>
          <p:cNvGraphicFramePr>
            <a:graphicFrameLocks noGrp="1"/>
          </p:cNvGraphicFramePr>
          <p:nvPr>
            <p:extLst>
              <p:ext uri="{D42A27DB-BD31-4B8C-83A1-F6EECF244321}">
                <p14:modId xmlns:p14="http://schemas.microsoft.com/office/powerpoint/2010/main" val="2498161901"/>
              </p:ext>
            </p:extLst>
          </p:nvPr>
        </p:nvGraphicFramePr>
        <p:xfrm>
          <a:off x="435486" y="1733344"/>
          <a:ext cx="18189207" cy="2970669"/>
        </p:xfrm>
        <a:graphic>
          <a:graphicData uri="http://schemas.openxmlformats.org/drawingml/2006/table">
            <a:tbl>
              <a:tblPr bandRow="1">
                <a:tableStyleId>{5C22544A-7EE6-4342-B048-85BDC9FD1C3A}</a:tableStyleId>
              </a:tblPr>
              <a:tblGrid>
                <a:gridCol w="4594608">
                  <a:extLst>
                    <a:ext uri="{9D8B030D-6E8A-4147-A177-3AD203B41FA5}">
                      <a16:colId xmlns:a16="http://schemas.microsoft.com/office/drawing/2014/main" val="2054698347"/>
                    </a:ext>
                  </a:extLst>
                </a:gridCol>
                <a:gridCol w="4651487">
                  <a:extLst>
                    <a:ext uri="{9D8B030D-6E8A-4147-A177-3AD203B41FA5}">
                      <a16:colId xmlns:a16="http://schemas.microsoft.com/office/drawing/2014/main" val="3446007694"/>
                    </a:ext>
                  </a:extLst>
                </a:gridCol>
                <a:gridCol w="8943112">
                  <a:extLst>
                    <a:ext uri="{9D8B030D-6E8A-4147-A177-3AD203B41FA5}">
                      <a16:colId xmlns:a16="http://schemas.microsoft.com/office/drawing/2014/main" val="3006804401"/>
                    </a:ext>
                  </a:extLst>
                </a:gridCol>
              </a:tblGrid>
              <a:tr h="410425">
                <a:tc>
                  <a:txBody>
                    <a:bodyPr/>
                    <a:lstStyle/>
                    <a:p>
                      <a:pPr algn="ctr" fontAlgn="base">
                        <a:lnSpc>
                          <a:spcPts val="1350"/>
                        </a:lnSpc>
                        <a:buNone/>
                      </a:pPr>
                      <a:r>
                        <a:rPr lang="en-US" sz="2400" b="1">
                          <a:effectLst/>
                          <a:latin typeface="Maven Pro"/>
                        </a:rPr>
                        <a:t>Target Population  </a:t>
                      </a:r>
                      <a:endParaRPr lang="en-US" sz="2400">
                        <a:effectLst/>
                      </a:endParaRPr>
                    </a:p>
                  </a:txBody>
                  <a:tcPr marL="91421" marR="91421" marT="91421" marB="91421">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D7D31"/>
                    </a:solidFill>
                  </a:tcPr>
                </a:tc>
                <a:tc>
                  <a:txBody>
                    <a:bodyPr/>
                    <a:lstStyle/>
                    <a:p>
                      <a:pPr algn="ctr" fontAlgn="base">
                        <a:lnSpc>
                          <a:spcPts val="1350"/>
                        </a:lnSpc>
                        <a:buNone/>
                      </a:pPr>
                      <a:r>
                        <a:rPr lang="en-US" sz="2400" b="1">
                          <a:effectLst/>
                          <a:latin typeface="Maven Pro"/>
                        </a:rPr>
                        <a:t>Baseline Data </a:t>
                      </a:r>
                      <a:endParaRPr lang="en-US" sz="2400">
                        <a:effectLst/>
                      </a:endParaRPr>
                    </a:p>
                  </a:txBody>
                  <a:tcPr marL="91421" marR="91421" marT="91421" marB="91421">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D7D31"/>
                    </a:solidFill>
                  </a:tcPr>
                </a:tc>
                <a:tc>
                  <a:txBody>
                    <a:bodyPr/>
                    <a:lstStyle/>
                    <a:p>
                      <a:pPr algn="ctr" fontAlgn="base">
                        <a:lnSpc>
                          <a:spcPts val="1350"/>
                        </a:lnSpc>
                        <a:buNone/>
                      </a:pPr>
                      <a:r>
                        <a:rPr lang="en-US" sz="2400" b="1">
                          <a:effectLst/>
                          <a:latin typeface="Maven Pro"/>
                        </a:rPr>
                        <a:t>SMART Goal </a:t>
                      </a:r>
                      <a:endParaRPr lang="en-US" sz="2400">
                        <a:effectLst/>
                      </a:endParaRPr>
                    </a:p>
                  </a:txBody>
                  <a:tcPr marL="91421" marR="91421" marT="91421" marB="91421">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D7D31"/>
                    </a:solidFill>
                  </a:tcPr>
                </a:tc>
                <a:extLst>
                  <a:ext uri="{0D108BD9-81ED-4DB2-BD59-A6C34878D82A}">
                    <a16:rowId xmlns:a16="http://schemas.microsoft.com/office/drawing/2014/main" val="2887578308"/>
                  </a:ext>
                </a:extLst>
              </a:tr>
              <a:tr h="590550">
                <a:tc>
                  <a:txBody>
                    <a:bodyPr/>
                    <a:lstStyle/>
                    <a:p>
                      <a:pPr fontAlgn="base">
                        <a:lnSpc>
                          <a:spcPct val="150000"/>
                        </a:lnSpc>
                        <a:buNone/>
                      </a:pPr>
                      <a:r>
                        <a:rPr lang="en-US" sz="2400" b="1">
                          <a:effectLst/>
                          <a:latin typeface="Maven Pro"/>
                        </a:rPr>
                        <a:t>Overall Attendance: </a:t>
                      </a:r>
                      <a:endParaRPr lang="en-US" sz="2400">
                        <a:effectLst/>
                      </a:endParaRPr>
                    </a:p>
                    <a:p>
                      <a:pPr fontAlgn="base">
                        <a:lnSpc>
                          <a:spcPct val="150000"/>
                        </a:lnSpc>
                        <a:buNone/>
                      </a:pPr>
                      <a:r>
                        <a:rPr lang="en-US" sz="2400" b="1">
                          <a:effectLst/>
                          <a:latin typeface="Maven Pro"/>
                        </a:rPr>
                        <a:t>All Students </a:t>
                      </a:r>
                      <a:endParaRPr lang="en-US" sz="2400">
                        <a:effectLst/>
                      </a:endParaRPr>
                    </a:p>
                  </a:txBody>
                  <a:tcPr marL="91421" marR="91421" marT="91421" marB="91421">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fontAlgn="base">
                        <a:lnSpc>
                          <a:spcPts val="1350"/>
                        </a:lnSpc>
                        <a:buNone/>
                      </a:pPr>
                      <a:r>
                        <a:rPr lang="en-US" sz="2400">
                          <a:effectLst/>
                          <a:latin typeface="Maven Pro"/>
                        </a:rPr>
                        <a:t>90.4% District Wide </a:t>
                      </a:r>
                      <a:endParaRPr lang="en-US" sz="2400">
                        <a:effectLst/>
                      </a:endParaRPr>
                    </a:p>
                  </a:txBody>
                  <a:tcPr marL="91421" marR="91421" marT="91421" marB="91421">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fontAlgn="base">
                        <a:lnSpc>
                          <a:spcPct val="100000"/>
                        </a:lnSpc>
                        <a:buNone/>
                      </a:pPr>
                      <a:r>
                        <a:rPr lang="en-US" sz="2400">
                          <a:solidFill>
                            <a:schemeClr val="tx1"/>
                          </a:solidFill>
                          <a:effectLst/>
                          <a:highlight>
                            <a:srgbClr val="00FFFF"/>
                          </a:highlight>
                          <a:latin typeface="Maven Pro"/>
                        </a:rPr>
                        <a:t>By June 2025, we will increase district-wide attendance by 2 </a:t>
                      </a:r>
                      <a:r>
                        <a:rPr lang="en-US" sz="2400" b="1">
                          <a:solidFill>
                            <a:schemeClr val="tx1"/>
                          </a:solidFill>
                          <a:effectLst/>
                          <a:highlight>
                            <a:srgbClr val="00FFFF"/>
                          </a:highlight>
                          <a:latin typeface="Maven Pro"/>
                        </a:rPr>
                        <a:t>percentage points </a:t>
                      </a:r>
                      <a:r>
                        <a:rPr lang="en-US" sz="2400">
                          <a:solidFill>
                            <a:schemeClr val="tx1"/>
                          </a:solidFill>
                          <a:effectLst/>
                          <a:highlight>
                            <a:srgbClr val="00FFFF"/>
                          </a:highlight>
                          <a:latin typeface="Maven Pro"/>
                        </a:rPr>
                        <a:t>from 90.7% to 92.7% excluding students who are long-term international travelers.</a:t>
                      </a:r>
                      <a:r>
                        <a:rPr lang="en-US" sz="2400">
                          <a:solidFill>
                            <a:schemeClr val="tx1"/>
                          </a:solidFill>
                          <a:effectLst/>
                          <a:latin typeface="Maven Pro"/>
                        </a:rPr>
                        <a:t> </a:t>
                      </a:r>
                      <a:endParaRPr lang="en-US" sz="2400">
                        <a:solidFill>
                          <a:schemeClr val="tx1"/>
                        </a:solidFill>
                        <a:effectLst/>
                      </a:endParaRPr>
                    </a:p>
                  </a:txBody>
                  <a:tcPr marL="91421" marR="91421" marT="91421" marB="91421">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44523072"/>
                  </a:ext>
                </a:extLst>
              </a:tr>
              <a:tr h="590550">
                <a:tc>
                  <a:txBody>
                    <a:bodyPr/>
                    <a:lstStyle/>
                    <a:p>
                      <a:pPr fontAlgn="base">
                        <a:lnSpc>
                          <a:spcPct val="150000"/>
                        </a:lnSpc>
                        <a:buNone/>
                      </a:pPr>
                      <a:r>
                        <a:rPr lang="en-US" sz="2400" b="1">
                          <a:effectLst/>
                          <a:latin typeface="Maven Pro"/>
                        </a:rPr>
                        <a:t>Students At Risk Of Being Chronically Absent </a:t>
                      </a:r>
                      <a:endParaRPr lang="en-US" sz="2400">
                        <a:effectLst/>
                      </a:endParaRPr>
                    </a:p>
                  </a:txBody>
                  <a:tcPr marL="91421" marR="91421" marT="91421" marB="91421">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fontAlgn="base">
                        <a:lnSpc>
                          <a:spcPts val="1350"/>
                        </a:lnSpc>
                        <a:buNone/>
                      </a:pPr>
                      <a:r>
                        <a:rPr lang="en-US" sz="2400">
                          <a:effectLst/>
                          <a:latin typeface="Maven Pro"/>
                        </a:rPr>
                        <a:t>36%  District Wide </a:t>
                      </a:r>
                      <a:endParaRPr lang="en-US" sz="2400">
                        <a:effectLst/>
                      </a:endParaRPr>
                    </a:p>
                  </a:txBody>
                  <a:tcPr marL="91421" marR="91421" marT="91421" marB="91421">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fontAlgn="base">
                        <a:lnSpc>
                          <a:spcPct val="100000"/>
                        </a:lnSpc>
                        <a:buNone/>
                      </a:pPr>
                      <a:r>
                        <a:rPr lang="en-US" sz="2400" dirty="0">
                          <a:effectLst/>
                          <a:latin typeface="Maven Pro"/>
                        </a:rPr>
                        <a:t>By June 2025, we will reduce overall chronic absenteeism by 10% of overall Chronically Absent Students EOY 23/24 from 35% to 31%, excluding students who are long-term international travelers. </a:t>
                      </a:r>
                      <a:endParaRPr lang="en-US" sz="2400" dirty="0">
                        <a:effectLst/>
                      </a:endParaRPr>
                    </a:p>
                  </a:txBody>
                  <a:tcPr marL="91421" marR="91421" marT="91421" marB="91421">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85103394"/>
                  </a:ext>
                </a:extLst>
              </a:tr>
            </a:tbl>
          </a:graphicData>
        </a:graphic>
      </p:graphicFrame>
      <p:pic>
        <p:nvPicPr>
          <p:cNvPr id="10" name="Picture 9" descr="A graph with numbers and a bar&#10;&#10;AI-generated content may be incorrect.">
            <a:extLst>
              <a:ext uri="{FF2B5EF4-FFF2-40B4-BE49-F238E27FC236}">
                <a16:creationId xmlns:a16="http://schemas.microsoft.com/office/drawing/2014/main" id="{CCACC576-AC3D-9F91-C08B-3B9EB711A0E7}"/>
              </a:ext>
            </a:extLst>
          </p:cNvPr>
          <p:cNvPicPr>
            <a:picLocks noChangeAspect="1"/>
          </p:cNvPicPr>
          <p:nvPr/>
        </p:nvPicPr>
        <p:blipFill>
          <a:blip r:embed="rId2"/>
          <a:stretch>
            <a:fillRect/>
          </a:stretch>
        </p:blipFill>
        <p:spPr>
          <a:xfrm>
            <a:off x="10873023" y="6892308"/>
            <a:ext cx="7470296" cy="3210976"/>
          </a:xfrm>
          <a:prstGeom prst="rect">
            <a:avLst/>
          </a:prstGeom>
        </p:spPr>
      </p:pic>
    </p:spTree>
    <p:extLst>
      <p:ext uri="{BB962C8B-B14F-4D97-AF65-F5344CB8AC3E}">
        <p14:creationId xmlns:p14="http://schemas.microsoft.com/office/powerpoint/2010/main" val="2018855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F63AED-9249-B206-4335-5A40D813FC37}"/>
            </a:ext>
          </a:extLst>
        </p:cNvPr>
        <p:cNvGrpSpPr/>
        <p:nvPr/>
      </p:nvGrpSpPr>
      <p:grpSpPr>
        <a:xfrm>
          <a:off x="0" y="0"/>
          <a:ext cx="0" cy="0"/>
          <a:chOff x="0" y="0"/>
          <a:chExt cx="0" cy="0"/>
        </a:xfrm>
      </p:grpSpPr>
      <p:sp>
        <p:nvSpPr>
          <p:cNvPr id="22" name="object 25">
            <a:extLst>
              <a:ext uri="{FF2B5EF4-FFF2-40B4-BE49-F238E27FC236}">
                <a16:creationId xmlns:a16="http://schemas.microsoft.com/office/drawing/2014/main" id="{5DA12BA7-9EB9-967E-79DE-C738874285EA}"/>
              </a:ext>
            </a:extLst>
          </p:cNvPr>
          <p:cNvSpPr/>
          <p:nvPr/>
        </p:nvSpPr>
        <p:spPr>
          <a:xfrm>
            <a:off x="0" y="0"/>
            <a:ext cx="15760931" cy="1322363"/>
          </a:xfrm>
          <a:custGeom>
            <a:avLst/>
            <a:gdLst/>
            <a:ahLst/>
            <a:cxnLst/>
            <a:rect l="l" t="t" r="r" b="b"/>
            <a:pathLst>
              <a:path w="1955164" h="437514">
                <a:moveTo>
                  <a:pt x="1736031" y="0"/>
                </a:moveTo>
                <a:lnTo>
                  <a:pt x="0" y="0"/>
                </a:lnTo>
                <a:lnTo>
                  <a:pt x="0" y="437153"/>
                </a:lnTo>
                <a:lnTo>
                  <a:pt x="1736031" y="437153"/>
                </a:lnTo>
                <a:lnTo>
                  <a:pt x="1786148" y="431380"/>
                </a:lnTo>
                <a:lnTo>
                  <a:pt x="1832155" y="414936"/>
                </a:lnTo>
                <a:lnTo>
                  <a:pt x="1872739" y="389134"/>
                </a:lnTo>
                <a:lnTo>
                  <a:pt x="1906588" y="355285"/>
                </a:lnTo>
                <a:lnTo>
                  <a:pt x="1932391" y="314701"/>
                </a:lnTo>
                <a:lnTo>
                  <a:pt x="1948834" y="268694"/>
                </a:lnTo>
                <a:lnTo>
                  <a:pt x="1954607" y="218577"/>
                </a:lnTo>
                <a:lnTo>
                  <a:pt x="1948834" y="168459"/>
                </a:lnTo>
                <a:lnTo>
                  <a:pt x="1932391" y="122452"/>
                </a:lnTo>
                <a:lnTo>
                  <a:pt x="1906588" y="81868"/>
                </a:lnTo>
                <a:lnTo>
                  <a:pt x="1872739" y="48018"/>
                </a:lnTo>
                <a:lnTo>
                  <a:pt x="1832155" y="22216"/>
                </a:lnTo>
                <a:lnTo>
                  <a:pt x="1786148" y="5772"/>
                </a:lnTo>
                <a:lnTo>
                  <a:pt x="1736031" y="0"/>
                </a:lnTo>
                <a:close/>
              </a:path>
            </a:pathLst>
          </a:custGeom>
          <a:solidFill>
            <a:srgbClr val="00B0F0"/>
          </a:solidFill>
        </p:spPr>
        <p:txBody>
          <a:bodyPr wrap="square" lIns="0" tIns="0" rIns="0" bIns="0" rtlCol="0" anchor="t"/>
          <a:lstStyle/>
          <a:p>
            <a:r>
              <a:rPr lang="en-US" sz="7200" b="1" dirty="0"/>
              <a:t>Commitment to Protecting our Students</a:t>
            </a:r>
          </a:p>
        </p:txBody>
      </p:sp>
      <p:sp>
        <p:nvSpPr>
          <p:cNvPr id="3" name="TextBox 2">
            <a:extLst>
              <a:ext uri="{FF2B5EF4-FFF2-40B4-BE49-F238E27FC236}">
                <a16:creationId xmlns:a16="http://schemas.microsoft.com/office/drawing/2014/main" id="{BF439E9A-0949-CB8D-C5E0-2503ADB1A3F9}"/>
              </a:ext>
            </a:extLst>
          </p:cNvPr>
          <p:cNvSpPr txBox="1"/>
          <p:nvPr/>
        </p:nvSpPr>
        <p:spPr>
          <a:xfrm>
            <a:off x="203661" y="1663577"/>
            <a:ext cx="18433473" cy="7932813"/>
          </a:xfrm>
          <a:prstGeom prst="rect">
            <a:avLst/>
          </a:prstGeom>
          <a:noFill/>
        </p:spPr>
        <p:txBody>
          <a:bodyPr wrap="square">
            <a:spAutoFit/>
          </a:bodyPr>
          <a:lstStyle/>
          <a:p>
            <a:pPr algn="l">
              <a:lnSpc>
                <a:spcPct val="200000"/>
              </a:lnSpc>
              <a:spcBef>
                <a:spcPts val="750"/>
              </a:spcBef>
              <a:spcAft>
                <a:spcPts val="750"/>
              </a:spcAft>
              <a:buFont typeface="Arial" panose="020B0604020202020204" pitchFamily="34" charset="0"/>
              <a:buChar char="•"/>
            </a:pPr>
            <a:r>
              <a:rPr lang="en-US" sz="2800" b="1" i="0" u="none" strike="noStrike" dirty="0">
                <a:effectLst/>
              </a:rPr>
              <a:t>NYCPS and the Mayor’s Office protect every student's right to attend public school, regardless of immigration status, national origin, or religion.</a:t>
            </a:r>
          </a:p>
          <a:p>
            <a:pPr algn="l">
              <a:lnSpc>
                <a:spcPct val="200000"/>
              </a:lnSpc>
              <a:spcBef>
                <a:spcPts val="750"/>
              </a:spcBef>
              <a:spcAft>
                <a:spcPts val="750"/>
              </a:spcAft>
              <a:buFont typeface="Arial" panose="020B0604020202020204" pitchFamily="34" charset="0"/>
              <a:buChar char="•"/>
            </a:pPr>
            <a:r>
              <a:rPr lang="en-US" sz="2800" b="1" i="0" u="none" strike="noStrike" dirty="0">
                <a:effectLst/>
              </a:rPr>
              <a:t>Non-local law enforcement agents, including ICE personnel, are not permitted to enter schools unless required by law.</a:t>
            </a:r>
          </a:p>
          <a:p>
            <a:pPr algn="l">
              <a:lnSpc>
                <a:spcPct val="200000"/>
              </a:lnSpc>
              <a:spcBef>
                <a:spcPts val="750"/>
              </a:spcBef>
              <a:spcAft>
                <a:spcPts val="750"/>
              </a:spcAft>
              <a:buFont typeface="Arial" panose="020B0604020202020204" pitchFamily="34" charset="0"/>
              <a:buChar char="•"/>
            </a:pPr>
            <a:r>
              <a:rPr lang="en-US" sz="2800" b="1" i="0" u="none" strike="noStrike" dirty="0">
                <a:effectLst/>
              </a:rPr>
              <a:t>NYCPS must honor valid judicial warrants, court orders, and subpoenas, but school officials should show these documents to the Senior Field Counsel (SFC) before taking any action.</a:t>
            </a:r>
          </a:p>
          <a:p>
            <a:pPr algn="l">
              <a:lnSpc>
                <a:spcPct val="200000"/>
              </a:lnSpc>
              <a:spcBef>
                <a:spcPts val="750"/>
              </a:spcBef>
              <a:spcAft>
                <a:spcPts val="750"/>
              </a:spcAft>
              <a:buFont typeface="Arial" panose="020B0604020202020204" pitchFamily="34" charset="0"/>
              <a:buChar char="•"/>
            </a:pPr>
            <a:r>
              <a:rPr lang="en-US" sz="2800" b="1" i="0" u="none" strike="noStrike" dirty="0">
                <a:effectLst/>
              </a:rPr>
              <a:t>School safety agents should alert the school principal or designee and ask the officer to wait outside the building.</a:t>
            </a:r>
          </a:p>
          <a:p>
            <a:pPr algn="l">
              <a:lnSpc>
                <a:spcPct val="200000"/>
              </a:lnSpc>
              <a:spcBef>
                <a:spcPts val="750"/>
              </a:spcBef>
              <a:spcAft>
                <a:spcPts val="750"/>
              </a:spcAft>
              <a:buFont typeface="Arial" panose="020B0604020202020204" pitchFamily="34" charset="0"/>
              <a:buChar char="•"/>
            </a:pPr>
            <a:r>
              <a:rPr lang="en-US" sz="2800" b="1" i="0" u="none" strike="noStrike" dirty="0">
                <a:effectLst/>
              </a:rPr>
              <a:t>Do not provide any information about students, family members, or NYCPS employees; remain calm and connect the officer with the school principal.</a:t>
            </a:r>
            <a:endParaRPr lang="en-US" b="1" i="0" u="none" strike="noStrike" dirty="0">
              <a:effectLst/>
            </a:endParaRPr>
          </a:p>
        </p:txBody>
      </p:sp>
    </p:spTree>
    <p:extLst>
      <p:ext uri="{BB962C8B-B14F-4D97-AF65-F5344CB8AC3E}">
        <p14:creationId xmlns:p14="http://schemas.microsoft.com/office/powerpoint/2010/main" val="11942805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8F4B86-AC56-9682-8BA3-37F3A5DA4E01}"/>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80717C86-2F09-F717-F88A-F3E243AD4804}"/>
              </a:ext>
            </a:extLst>
          </p:cNvPr>
          <p:cNvGrpSpPr/>
          <p:nvPr/>
        </p:nvGrpSpPr>
        <p:grpSpPr>
          <a:xfrm>
            <a:off x="0" y="0"/>
            <a:ext cx="13420578" cy="1225244"/>
            <a:chOff x="-1" y="546100"/>
            <a:chExt cx="7755187" cy="828000"/>
          </a:xfrm>
          <a:solidFill>
            <a:srgbClr val="FFFF00"/>
          </a:solidFill>
        </p:grpSpPr>
        <p:grpSp>
          <p:nvGrpSpPr>
            <p:cNvPr id="4" name="Group 3">
              <a:extLst>
                <a:ext uri="{FF2B5EF4-FFF2-40B4-BE49-F238E27FC236}">
                  <a16:creationId xmlns:a16="http://schemas.microsoft.com/office/drawing/2014/main" id="{693AE75D-AE1C-84AA-88E6-F521834EBFF5}"/>
                </a:ext>
              </a:extLst>
            </p:cNvPr>
            <p:cNvGrpSpPr/>
            <p:nvPr/>
          </p:nvGrpSpPr>
          <p:grpSpPr>
            <a:xfrm>
              <a:off x="-1" y="546100"/>
              <a:ext cx="3942557" cy="828000"/>
              <a:chOff x="-1" y="546100"/>
              <a:chExt cx="3942557" cy="828000"/>
            </a:xfrm>
            <a:grpFill/>
          </p:grpSpPr>
          <p:sp>
            <p:nvSpPr>
              <p:cNvPr id="8" name="object 25">
                <a:extLst>
                  <a:ext uri="{FF2B5EF4-FFF2-40B4-BE49-F238E27FC236}">
                    <a16:creationId xmlns:a16="http://schemas.microsoft.com/office/drawing/2014/main" id="{42905474-F653-2095-3B6A-D0E0E62D4E09}"/>
                  </a:ext>
                </a:extLst>
              </p:cNvPr>
              <p:cNvSpPr/>
              <p:nvPr/>
            </p:nvSpPr>
            <p:spPr>
              <a:xfrm>
                <a:off x="-1" y="546100"/>
                <a:ext cx="3256757" cy="828000"/>
              </a:xfrm>
              <a:custGeom>
                <a:avLst/>
                <a:gdLst/>
                <a:ahLst/>
                <a:cxnLst/>
                <a:rect l="l" t="t" r="r" b="b"/>
                <a:pathLst>
                  <a:path w="1955164" h="437514">
                    <a:moveTo>
                      <a:pt x="1736031" y="0"/>
                    </a:moveTo>
                    <a:lnTo>
                      <a:pt x="0" y="0"/>
                    </a:lnTo>
                    <a:lnTo>
                      <a:pt x="0" y="437153"/>
                    </a:lnTo>
                    <a:lnTo>
                      <a:pt x="1736031" y="437153"/>
                    </a:lnTo>
                    <a:lnTo>
                      <a:pt x="1786148" y="431380"/>
                    </a:lnTo>
                    <a:lnTo>
                      <a:pt x="1832155" y="414936"/>
                    </a:lnTo>
                    <a:lnTo>
                      <a:pt x="1872739" y="389134"/>
                    </a:lnTo>
                    <a:lnTo>
                      <a:pt x="1906588" y="355285"/>
                    </a:lnTo>
                    <a:lnTo>
                      <a:pt x="1932391" y="314701"/>
                    </a:lnTo>
                    <a:lnTo>
                      <a:pt x="1948834" y="268694"/>
                    </a:lnTo>
                    <a:lnTo>
                      <a:pt x="1954607" y="218577"/>
                    </a:lnTo>
                    <a:lnTo>
                      <a:pt x="1948834" y="168459"/>
                    </a:lnTo>
                    <a:lnTo>
                      <a:pt x="1932391" y="122452"/>
                    </a:lnTo>
                    <a:lnTo>
                      <a:pt x="1906588" y="81868"/>
                    </a:lnTo>
                    <a:lnTo>
                      <a:pt x="1872739" y="48018"/>
                    </a:lnTo>
                    <a:lnTo>
                      <a:pt x="1832155" y="22216"/>
                    </a:lnTo>
                    <a:lnTo>
                      <a:pt x="1786148" y="5772"/>
                    </a:lnTo>
                    <a:lnTo>
                      <a:pt x="1736031" y="0"/>
                    </a:lnTo>
                    <a:close/>
                  </a:path>
                </a:pathLst>
              </a:custGeom>
              <a:solidFill>
                <a:srgbClr val="FFA100"/>
              </a:solidFill>
            </p:spPr>
            <p:txBody>
              <a:bodyPr wrap="square" lIns="0" tIns="0" rIns="0" bIns="0" rtlCol="0"/>
              <a:lstStyle/>
              <a:p>
                <a:endParaRPr sz="2000">
                  <a:highlight>
                    <a:srgbClr val="FFBF00"/>
                  </a:highlight>
                  <a:latin typeface="Calibri Light"/>
                  <a:ea typeface="Calibri Light"/>
                  <a:cs typeface="Calibri Light"/>
                </a:endParaRPr>
              </a:p>
            </p:txBody>
          </p:sp>
          <p:sp>
            <p:nvSpPr>
              <p:cNvPr id="9" name="object 25">
                <a:extLst>
                  <a:ext uri="{FF2B5EF4-FFF2-40B4-BE49-F238E27FC236}">
                    <a16:creationId xmlns:a16="http://schemas.microsoft.com/office/drawing/2014/main" id="{587F5B1B-120B-AFA5-FCC2-90B94EFC73FA}"/>
                  </a:ext>
                </a:extLst>
              </p:cNvPr>
              <p:cNvSpPr/>
              <p:nvPr/>
            </p:nvSpPr>
            <p:spPr>
              <a:xfrm>
                <a:off x="685799" y="546100"/>
                <a:ext cx="3256757" cy="828000"/>
              </a:xfrm>
              <a:custGeom>
                <a:avLst/>
                <a:gdLst/>
                <a:ahLst/>
                <a:cxnLst/>
                <a:rect l="l" t="t" r="r" b="b"/>
                <a:pathLst>
                  <a:path w="1955164" h="437514">
                    <a:moveTo>
                      <a:pt x="1736031" y="0"/>
                    </a:moveTo>
                    <a:lnTo>
                      <a:pt x="0" y="0"/>
                    </a:lnTo>
                    <a:lnTo>
                      <a:pt x="0" y="437153"/>
                    </a:lnTo>
                    <a:lnTo>
                      <a:pt x="1736031" y="437153"/>
                    </a:lnTo>
                    <a:lnTo>
                      <a:pt x="1786148" y="431380"/>
                    </a:lnTo>
                    <a:lnTo>
                      <a:pt x="1832155" y="414936"/>
                    </a:lnTo>
                    <a:lnTo>
                      <a:pt x="1872739" y="389134"/>
                    </a:lnTo>
                    <a:lnTo>
                      <a:pt x="1906588" y="355285"/>
                    </a:lnTo>
                    <a:lnTo>
                      <a:pt x="1932391" y="314701"/>
                    </a:lnTo>
                    <a:lnTo>
                      <a:pt x="1948834" y="268694"/>
                    </a:lnTo>
                    <a:lnTo>
                      <a:pt x="1954607" y="218577"/>
                    </a:lnTo>
                    <a:lnTo>
                      <a:pt x="1948834" y="168459"/>
                    </a:lnTo>
                    <a:lnTo>
                      <a:pt x="1932391" y="122452"/>
                    </a:lnTo>
                    <a:lnTo>
                      <a:pt x="1906588" y="81868"/>
                    </a:lnTo>
                    <a:lnTo>
                      <a:pt x="1872739" y="48018"/>
                    </a:lnTo>
                    <a:lnTo>
                      <a:pt x="1832155" y="22216"/>
                    </a:lnTo>
                    <a:lnTo>
                      <a:pt x="1786148" y="5772"/>
                    </a:lnTo>
                    <a:lnTo>
                      <a:pt x="1736031" y="0"/>
                    </a:lnTo>
                    <a:close/>
                  </a:path>
                </a:pathLst>
              </a:custGeom>
              <a:grpFill/>
            </p:spPr>
            <p:txBody>
              <a:bodyPr wrap="square" lIns="0" tIns="0" rIns="0" bIns="0" rtlCol="0"/>
              <a:lstStyle/>
              <a:p>
                <a:endParaRPr sz="2000">
                  <a:highlight>
                    <a:srgbClr val="FFBF00"/>
                  </a:highlight>
                  <a:latin typeface="Calibri Light"/>
                  <a:ea typeface="Calibri Light"/>
                  <a:cs typeface="Calibri Light"/>
                </a:endParaRPr>
              </a:p>
            </p:txBody>
          </p:sp>
        </p:grpSp>
        <p:grpSp>
          <p:nvGrpSpPr>
            <p:cNvPr id="5" name="Group 4">
              <a:extLst>
                <a:ext uri="{FF2B5EF4-FFF2-40B4-BE49-F238E27FC236}">
                  <a16:creationId xmlns:a16="http://schemas.microsoft.com/office/drawing/2014/main" id="{C55DC3D2-E241-3082-E15E-5834B95A493F}"/>
                </a:ext>
              </a:extLst>
            </p:cNvPr>
            <p:cNvGrpSpPr/>
            <p:nvPr/>
          </p:nvGrpSpPr>
          <p:grpSpPr>
            <a:xfrm>
              <a:off x="408772" y="546100"/>
              <a:ext cx="7346414" cy="828000"/>
              <a:chOff x="-277028" y="546100"/>
              <a:chExt cx="7346414" cy="828000"/>
            </a:xfrm>
            <a:grpFill/>
          </p:grpSpPr>
          <p:sp>
            <p:nvSpPr>
              <p:cNvPr id="6" name="object 25">
                <a:extLst>
                  <a:ext uri="{FF2B5EF4-FFF2-40B4-BE49-F238E27FC236}">
                    <a16:creationId xmlns:a16="http://schemas.microsoft.com/office/drawing/2014/main" id="{79920C8D-9A2E-2455-FBB9-037455206005}"/>
                  </a:ext>
                </a:extLst>
              </p:cNvPr>
              <p:cNvSpPr/>
              <p:nvPr/>
            </p:nvSpPr>
            <p:spPr>
              <a:xfrm>
                <a:off x="-1" y="546100"/>
                <a:ext cx="3256757" cy="828000"/>
              </a:xfrm>
              <a:custGeom>
                <a:avLst/>
                <a:gdLst/>
                <a:ahLst/>
                <a:cxnLst/>
                <a:rect l="l" t="t" r="r" b="b"/>
                <a:pathLst>
                  <a:path w="1955164" h="437514">
                    <a:moveTo>
                      <a:pt x="1736031" y="0"/>
                    </a:moveTo>
                    <a:lnTo>
                      <a:pt x="0" y="0"/>
                    </a:lnTo>
                    <a:lnTo>
                      <a:pt x="0" y="437153"/>
                    </a:lnTo>
                    <a:lnTo>
                      <a:pt x="1736031" y="437153"/>
                    </a:lnTo>
                    <a:lnTo>
                      <a:pt x="1786148" y="431380"/>
                    </a:lnTo>
                    <a:lnTo>
                      <a:pt x="1832155" y="414936"/>
                    </a:lnTo>
                    <a:lnTo>
                      <a:pt x="1872739" y="389134"/>
                    </a:lnTo>
                    <a:lnTo>
                      <a:pt x="1906588" y="355285"/>
                    </a:lnTo>
                    <a:lnTo>
                      <a:pt x="1932391" y="314701"/>
                    </a:lnTo>
                    <a:lnTo>
                      <a:pt x="1948834" y="268694"/>
                    </a:lnTo>
                    <a:lnTo>
                      <a:pt x="1954607" y="218577"/>
                    </a:lnTo>
                    <a:lnTo>
                      <a:pt x="1948834" y="168459"/>
                    </a:lnTo>
                    <a:lnTo>
                      <a:pt x="1932391" y="122452"/>
                    </a:lnTo>
                    <a:lnTo>
                      <a:pt x="1906588" y="81868"/>
                    </a:lnTo>
                    <a:lnTo>
                      <a:pt x="1872739" y="48018"/>
                    </a:lnTo>
                    <a:lnTo>
                      <a:pt x="1832155" y="22216"/>
                    </a:lnTo>
                    <a:lnTo>
                      <a:pt x="1786148" y="5772"/>
                    </a:lnTo>
                    <a:lnTo>
                      <a:pt x="1736031" y="0"/>
                    </a:lnTo>
                    <a:close/>
                  </a:path>
                </a:pathLst>
              </a:custGeom>
              <a:grpFill/>
            </p:spPr>
            <p:txBody>
              <a:bodyPr wrap="square" lIns="0" tIns="0" rIns="0" bIns="0" rtlCol="0"/>
              <a:lstStyle/>
              <a:p>
                <a:endParaRPr sz="2000">
                  <a:highlight>
                    <a:srgbClr val="FFBF00"/>
                  </a:highlight>
                  <a:latin typeface="Calibri Light"/>
                  <a:ea typeface="Calibri Light"/>
                  <a:cs typeface="Calibri Light"/>
                </a:endParaRPr>
              </a:p>
            </p:txBody>
          </p:sp>
          <p:sp>
            <p:nvSpPr>
              <p:cNvPr id="7" name="object 25">
                <a:extLst>
                  <a:ext uri="{FF2B5EF4-FFF2-40B4-BE49-F238E27FC236}">
                    <a16:creationId xmlns:a16="http://schemas.microsoft.com/office/drawing/2014/main" id="{B6372788-ECC5-0E8B-877D-10CA7E8FC5E7}"/>
                  </a:ext>
                </a:extLst>
              </p:cNvPr>
              <p:cNvSpPr/>
              <p:nvPr/>
            </p:nvSpPr>
            <p:spPr>
              <a:xfrm>
                <a:off x="-277028" y="546100"/>
                <a:ext cx="7346414" cy="828000"/>
              </a:xfrm>
              <a:custGeom>
                <a:avLst/>
                <a:gdLst/>
                <a:ahLst/>
                <a:cxnLst/>
                <a:rect l="l" t="t" r="r" b="b"/>
                <a:pathLst>
                  <a:path w="1955164" h="437514">
                    <a:moveTo>
                      <a:pt x="1736031" y="0"/>
                    </a:moveTo>
                    <a:lnTo>
                      <a:pt x="0" y="0"/>
                    </a:lnTo>
                    <a:lnTo>
                      <a:pt x="0" y="437153"/>
                    </a:lnTo>
                    <a:lnTo>
                      <a:pt x="1736031" y="437153"/>
                    </a:lnTo>
                    <a:lnTo>
                      <a:pt x="1786148" y="431380"/>
                    </a:lnTo>
                    <a:lnTo>
                      <a:pt x="1832155" y="414936"/>
                    </a:lnTo>
                    <a:lnTo>
                      <a:pt x="1872739" y="389134"/>
                    </a:lnTo>
                    <a:lnTo>
                      <a:pt x="1906588" y="355285"/>
                    </a:lnTo>
                    <a:lnTo>
                      <a:pt x="1932391" y="314701"/>
                    </a:lnTo>
                    <a:lnTo>
                      <a:pt x="1948834" y="268694"/>
                    </a:lnTo>
                    <a:lnTo>
                      <a:pt x="1954607" y="218577"/>
                    </a:lnTo>
                    <a:lnTo>
                      <a:pt x="1948834" y="168459"/>
                    </a:lnTo>
                    <a:lnTo>
                      <a:pt x="1932391" y="122452"/>
                    </a:lnTo>
                    <a:lnTo>
                      <a:pt x="1906588" y="81868"/>
                    </a:lnTo>
                    <a:lnTo>
                      <a:pt x="1872739" y="48018"/>
                    </a:lnTo>
                    <a:lnTo>
                      <a:pt x="1832155" y="22216"/>
                    </a:lnTo>
                    <a:lnTo>
                      <a:pt x="1786148" y="5772"/>
                    </a:lnTo>
                    <a:lnTo>
                      <a:pt x="1736031" y="0"/>
                    </a:lnTo>
                    <a:close/>
                  </a:path>
                </a:pathLst>
              </a:custGeom>
              <a:solidFill>
                <a:srgbClr val="FFA100"/>
              </a:solidFill>
            </p:spPr>
            <p:txBody>
              <a:bodyPr wrap="square" lIns="0" tIns="0" rIns="0" bIns="0" rtlCol="0" anchor="t"/>
              <a:lstStyle/>
              <a:p>
                <a:endParaRPr lang="en-US" sz="2000">
                  <a:highlight>
                    <a:srgbClr val="FFBF00"/>
                  </a:highlight>
                  <a:latin typeface="Calibri Light"/>
                  <a:ea typeface="Calibri Light"/>
                  <a:cs typeface="Calibri Light"/>
                </a:endParaRPr>
              </a:p>
            </p:txBody>
          </p:sp>
        </p:grpSp>
      </p:grpSp>
      <p:sp>
        <p:nvSpPr>
          <p:cNvPr id="11" name="TextBox 10">
            <a:extLst>
              <a:ext uri="{FF2B5EF4-FFF2-40B4-BE49-F238E27FC236}">
                <a16:creationId xmlns:a16="http://schemas.microsoft.com/office/drawing/2014/main" id="{DC9A299A-EB01-2D25-28C2-CD0C8292CB9F}"/>
              </a:ext>
            </a:extLst>
          </p:cNvPr>
          <p:cNvSpPr txBox="1"/>
          <p:nvPr/>
        </p:nvSpPr>
        <p:spPr>
          <a:xfrm>
            <a:off x="474591" y="150957"/>
            <a:ext cx="8196635"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5400" b="1" dirty="0">
                <a:ea typeface="Calibri Light"/>
                <a:cs typeface="Calibri Light"/>
              </a:rPr>
              <a:t>  </a:t>
            </a:r>
          </a:p>
        </p:txBody>
      </p:sp>
      <p:sp>
        <p:nvSpPr>
          <p:cNvPr id="15" name="Text Placeholder 2">
            <a:extLst>
              <a:ext uri="{FF2B5EF4-FFF2-40B4-BE49-F238E27FC236}">
                <a16:creationId xmlns:a16="http://schemas.microsoft.com/office/drawing/2014/main" id="{7565A387-C8EA-D642-6282-2116AEA2A721}"/>
              </a:ext>
            </a:extLst>
          </p:cNvPr>
          <p:cNvSpPr>
            <a:spLocks noGrp="1"/>
          </p:cNvSpPr>
          <p:nvPr/>
        </p:nvSpPr>
        <p:spPr>
          <a:xfrm>
            <a:off x="0" y="612622"/>
            <a:ext cx="18302919" cy="916314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1320"/>
              </a:spcBef>
              <a:spcAft>
                <a:spcPts val="0"/>
              </a:spcAft>
              <a:buClr>
                <a:schemeClr val="dk2"/>
              </a:buClr>
              <a:buSzPts val="1400"/>
              <a:buFont typeface="Nunito"/>
              <a:buNone/>
              <a:defRPr sz="1300" b="0" i="0" u="none" strike="noStrike" cap="none">
                <a:solidFill>
                  <a:schemeClr val="dk2"/>
                </a:solidFill>
                <a:latin typeface="Nunito"/>
                <a:ea typeface="Nunito"/>
                <a:cs typeface="Nunito"/>
                <a:sym typeface="Nunito"/>
              </a:defRPr>
            </a:lvl1pPr>
            <a:lvl2pPr marL="914400" marR="0" lvl="1" indent="-355600" algn="l" rtl="0">
              <a:lnSpc>
                <a:spcPct val="95000"/>
              </a:lnSpc>
              <a:spcBef>
                <a:spcPts val="400"/>
              </a:spcBef>
              <a:spcAft>
                <a:spcPts val="0"/>
              </a:spcAft>
              <a:buClr>
                <a:schemeClr val="dk2"/>
              </a:buClr>
              <a:buSzPts val="2000"/>
              <a:buFont typeface="Nunito"/>
              <a:buChar char="&gt;"/>
              <a:defRPr sz="1100" b="0" i="0" u="none" strike="noStrike" cap="none">
                <a:solidFill>
                  <a:schemeClr val="dk2"/>
                </a:solidFill>
                <a:latin typeface="Nunito"/>
                <a:ea typeface="Nunito"/>
                <a:cs typeface="Nunito"/>
                <a:sym typeface="Nunito"/>
              </a:defRPr>
            </a:lvl2pPr>
            <a:lvl3pPr marL="1371600" marR="0" lvl="2" indent="-355600" algn="l" rtl="0">
              <a:lnSpc>
                <a:spcPct val="95000"/>
              </a:lnSpc>
              <a:spcBef>
                <a:spcPts val="400"/>
              </a:spcBef>
              <a:spcAft>
                <a:spcPts val="0"/>
              </a:spcAft>
              <a:buClr>
                <a:schemeClr val="dk2"/>
              </a:buClr>
              <a:buSzPts val="2000"/>
              <a:buFont typeface="Nunito"/>
              <a:buChar char="▪"/>
              <a:defRPr sz="1100" b="0" i="0" u="none" strike="noStrike" cap="none">
                <a:solidFill>
                  <a:schemeClr val="dk2"/>
                </a:solidFill>
                <a:latin typeface="Nunito"/>
                <a:ea typeface="Nunito"/>
                <a:cs typeface="Nunito"/>
                <a:sym typeface="Nunito"/>
              </a:defRPr>
            </a:lvl3pPr>
            <a:lvl4pPr marL="1828800" marR="0" lvl="3" indent="-342900" algn="l" rtl="0">
              <a:lnSpc>
                <a:spcPct val="95000"/>
              </a:lnSpc>
              <a:spcBef>
                <a:spcPts val="360"/>
              </a:spcBef>
              <a:spcAft>
                <a:spcPts val="0"/>
              </a:spcAft>
              <a:buClr>
                <a:schemeClr val="dk2"/>
              </a:buClr>
              <a:buSzPts val="1800"/>
              <a:buFont typeface="Nunito"/>
              <a:buChar char="•"/>
              <a:defRPr sz="1100" b="0" i="0" u="none" strike="noStrike" cap="none">
                <a:solidFill>
                  <a:schemeClr val="dk2"/>
                </a:solidFill>
                <a:latin typeface="Nunito"/>
                <a:ea typeface="Nunito"/>
                <a:cs typeface="Nunito"/>
                <a:sym typeface="Nunito"/>
              </a:defRPr>
            </a:lvl4pPr>
            <a:lvl5pPr marL="2286000" marR="0" lvl="4" indent="-342900" algn="l" rtl="0">
              <a:lnSpc>
                <a:spcPct val="95000"/>
              </a:lnSpc>
              <a:spcBef>
                <a:spcPts val="360"/>
              </a:spcBef>
              <a:spcAft>
                <a:spcPts val="0"/>
              </a:spcAft>
              <a:buClr>
                <a:schemeClr val="dk2"/>
              </a:buClr>
              <a:buSzPts val="1800"/>
              <a:buFont typeface="Nunito"/>
              <a:buChar char="»"/>
              <a:defRPr sz="1100" b="0" i="0" u="none" strike="noStrike" cap="none">
                <a:solidFill>
                  <a:schemeClr val="dk2"/>
                </a:solidFill>
                <a:latin typeface="Nunito"/>
                <a:ea typeface="Nunito"/>
                <a:cs typeface="Nunito"/>
                <a:sym typeface="Nunito"/>
              </a:defRPr>
            </a:lvl5pPr>
            <a:lvl6pPr marL="2743200" marR="0" lvl="5" indent="-342900" algn="l" rtl="0">
              <a:lnSpc>
                <a:spcPct val="95000"/>
              </a:lnSpc>
              <a:spcBef>
                <a:spcPts val="360"/>
              </a:spcBef>
              <a:spcAft>
                <a:spcPts val="0"/>
              </a:spcAft>
              <a:buClr>
                <a:schemeClr val="dk2"/>
              </a:buClr>
              <a:buSzPts val="1800"/>
              <a:buFont typeface="Nunito"/>
              <a:buChar char="»"/>
              <a:defRPr sz="1100" b="0" i="0" u="none" strike="noStrike" cap="none">
                <a:solidFill>
                  <a:schemeClr val="dk2"/>
                </a:solidFill>
                <a:latin typeface="Nunito"/>
                <a:ea typeface="Nunito"/>
                <a:cs typeface="Nunito"/>
                <a:sym typeface="Nunito"/>
              </a:defRPr>
            </a:lvl6pPr>
            <a:lvl7pPr marL="3200400" marR="0" lvl="6" indent="-342900" algn="l" rtl="0">
              <a:lnSpc>
                <a:spcPct val="95000"/>
              </a:lnSpc>
              <a:spcBef>
                <a:spcPts val="360"/>
              </a:spcBef>
              <a:spcAft>
                <a:spcPts val="0"/>
              </a:spcAft>
              <a:buClr>
                <a:schemeClr val="dk2"/>
              </a:buClr>
              <a:buSzPts val="1800"/>
              <a:buFont typeface="Nunito"/>
              <a:buChar char="»"/>
              <a:defRPr sz="1100" b="0" i="0" u="none" strike="noStrike" cap="none">
                <a:solidFill>
                  <a:schemeClr val="dk2"/>
                </a:solidFill>
                <a:latin typeface="Nunito"/>
                <a:ea typeface="Nunito"/>
                <a:cs typeface="Nunito"/>
                <a:sym typeface="Nunito"/>
              </a:defRPr>
            </a:lvl7pPr>
            <a:lvl8pPr marL="3657600" marR="0" lvl="7" indent="-342900" algn="l" rtl="0">
              <a:lnSpc>
                <a:spcPct val="95000"/>
              </a:lnSpc>
              <a:spcBef>
                <a:spcPts val="360"/>
              </a:spcBef>
              <a:spcAft>
                <a:spcPts val="0"/>
              </a:spcAft>
              <a:buClr>
                <a:schemeClr val="dk2"/>
              </a:buClr>
              <a:buSzPts val="1800"/>
              <a:buFont typeface="Nunito"/>
              <a:buChar char="»"/>
              <a:defRPr sz="1100" b="0" i="0" u="none" strike="noStrike" cap="none">
                <a:solidFill>
                  <a:schemeClr val="dk2"/>
                </a:solidFill>
                <a:latin typeface="Nunito"/>
                <a:ea typeface="Nunito"/>
                <a:cs typeface="Nunito"/>
                <a:sym typeface="Nunito"/>
              </a:defRPr>
            </a:lvl8pPr>
            <a:lvl9pPr marL="4114800" marR="0" lvl="8" indent="-342900" algn="l" rtl="0">
              <a:lnSpc>
                <a:spcPct val="95000"/>
              </a:lnSpc>
              <a:spcBef>
                <a:spcPts val="360"/>
              </a:spcBef>
              <a:spcAft>
                <a:spcPts val="0"/>
              </a:spcAft>
              <a:buClr>
                <a:schemeClr val="dk2"/>
              </a:buClr>
              <a:buSzPts val="1800"/>
              <a:buFont typeface="Nunito"/>
              <a:buChar char="»"/>
              <a:defRPr sz="1100" b="0" i="0" u="none" strike="noStrike" cap="none">
                <a:solidFill>
                  <a:schemeClr val="dk2"/>
                </a:solidFill>
                <a:latin typeface="Nunito"/>
                <a:ea typeface="Nunito"/>
                <a:cs typeface="Nunito"/>
                <a:sym typeface="Nunito"/>
              </a:defRPr>
            </a:lvl9pPr>
          </a:lstStyle>
          <a:p>
            <a:endParaRPr lang="en-US" sz="4000" b="1" dirty="0">
              <a:solidFill>
                <a:schemeClr val="tx1"/>
              </a:solidFill>
              <a:latin typeface="Calibri Light"/>
              <a:cs typeface="Arial"/>
            </a:endParaRPr>
          </a:p>
        </p:txBody>
      </p:sp>
      <p:pic>
        <p:nvPicPr>
          <p:cNvPr id="3" name="Picture 2" descr="A group of people on a stage&#10;&#10;AI-generated content may be incorrect.">
            <a:extLst>
              <a:ext uri="{FF2B5EF4-FFF2-40B4-BE49-F238E27FC236}">
                <a16:creationId xmlns:a16="http://schemas.microsoft.com/office/drawing/2014/main" id="{47730C75-F977-FFF6-5AAF-719822483765}"/>
              </a:ext>
            </a:extLst>
          </p:cNvPr>
          <p:cNvPicPr>
            <a:picLocks noChangeAspect="1"/>
          </p:cNvPicPr>
          <p:nvPr/>
        </p:nvPicPr>
        <p:blipFill>
          <a:blip r:embed="rId2"/>
          <a:stretch>
            <a:fillRect/>
          </a:stretch>
        </p:blipFill>
        <p:spPr>
          <a:xfrm>
            <a:off x="0" y="6001173"/>
            <a:ext cx="9505155" cy="4684859"/>
          </a:xfrm>
          <a:prstGeom prst="rect">
            <a:avLst/>
          </a:prstGeom>
        </p:spPr>
      </p:pic>
      <p:pic>
        <p:nvPicPr>
          <p:cNvPr id="14" name="Picture 13" descr="A group of people sitting in a room&#10;&#10;AI-generated content may be incorrect.">
            <a:extLst>
              <a:ext uri="{FF2B5EF4-FFF2-40B4-BE49-F238E27FC236}">
                <a16:creationId xmlns:a16="http://schemas.microsoft.com/office/drawing/2014/main" id="{9C731CD7-0ECF-6DF0-AAB5-6F93EFE58F85}"/>
              </a:ext>
            </a:extLst>
          </p:cNvPr>
          <p:cNvPicPr>
            <a:picLocks noChangeAspect="1"/>
          </p:cNvPicPr>
          <p:nvPr/>
        </p:nvPicPr>
        <p:blipFill>
          <a:blip r:embed="rId3"/>
          <a:stretch>
            <a:fillRect/>
          </a:stretch>
        </p:blipFill>
        <p:spPr>
          <a:xfrm>
            <a:off x="9505154" y="5980841"/>
            <a:ext cx="9546345" cy="4712559"/>
          </a:xfrm>
          <a:prstGeom prst="rect">
            <a:avLst/>
          </a:prstGeom>
        </p:spPr>
      </p:pic>
      <p:sp>
        <p:nvSpPr>
          <p:cNvPr id="16" name="TextBox 15">
            <a:extLst>
              <a:ext uri="{FF2B5EF4-FFF2-40B4-BE49-F238E27FC236}">
                <a16:creationId xmlns:a16="http://schemas.microsoft.com/office/drawing/2014/main" id="{0BBE0388-A14A-EFAC-9515-E4D0E2A98A8A}"/>
              </a:ext>
            </a:extLst>
          </p:cNvPr>
          <p:cNvSpPr txBox="1"/>
          <p:nvPr/>
        </p:nvSpPr>
        <p:spPr>
          <a:xfrm>
            <a:off x="177445" y="-110653"/>
            <a:ext cx="12755730" cy="14465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400" b="1" dirty="0">
                <a:ea typeface="Calibri"/>
                <a:cs typeface="Calibri"/>
              </a:rPr>
              <a:t>D28 Debate Tournament with The American Debate League (ADL)</a:t>
            </a:r>
          </a:p>
        </p:txBody>
      </p:sp>
      <p:sp>
        <p:nvSpPr>
          <p:cNvPr id="17" name="TextBox 16">
            <a:extLst>
              <a:ext uri="{FF2B5EF4-FFF2-40B4-BE49-F238E27FC236}">
                <a16:creationId xmlns:a16="http://schemas.microsoft.com/office/drawing/2014/main" id="{84494365-AB28-D783-3149-D5A56E303B1B}"/>
              </a:ext>
            </a:extLst>
          </p:cNvPr>
          <p:cNvSpPr txBox="1"/>
          <p:nvPr/>
        </p:nvSpPr>
        <p:spPr>
          <a:xfrm>
            <a:off x="13165978" y="301914"/>
            <a:ext cx="5969354"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cap="all" err="1">
                <a:solidFill>
                  <a:srgbClr val="002060"/>
                </a:solidFill>
                <a:latin typeface="Fjalla One"/>
              </a:rPr>
              <a:t>american</a:t>
            </a:r>
            <a:r>
              <a:rPr lang="en-US" b="1" cap="all">
                <a:solidFill>
                  <a:srgbClr val="002060"/>
                </a:solidFill>
                <a:latin typeface="Fjalla One"/>
              </a:rPr>
              <a:t> debate league</a:t>
            </a:r>
          </a:p>
          <a:p>
            <a:pPr algn="ctr"/>
            <a:r>
              <a:rPr lang="en-US" b="1" cap="all">
                <a:solidFill>
                  <a:srgbClr val="002060"/>
                </a:solidFill>
                <a:latin typeface="Lato"/>
                <a:ea typeface="Lato"/>
                <a:cs typeface="Lato"/>
              </a:rPr>
              <a:t>"helping students to become better thinkers, speakers, &amp; leaders"</a:t>
            </a:r>
          </a:p>
        </p:txBody>
      </p:sp>
      <p:sp>
        <p:nvSpPr>
          <p:cNvPr id="18" name="TextBox 17">
            <a:extLst>
              <a:ext uri="{FF2B5EF4-FFF2-40B4-BE49-F238E27FC236}">
                <a16:creationId xmlns:a16="http://schemas.microsoft.com/office/drawing/2014/main" id="{7DB927C4-9E56-2CC6-E197-D10E0215D7CE}"/>
              </a:ext>
            </a:extLst>
          </p:cNvPr>
          <p:cNvSpPr txBox="1"/>
          <p:nvPr/>
        </p:nvSpPr>
        <p:spPr>
          <a:xfrm>
            <a:off x="218632" y="1225244"/>
            <a:ext cx="18614236" cy="523220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dirty="0">
                <a:ea typeface="+mn-lt"/>
                <a:cs typeface="+mn-lt"/>
              </a:rPr>
              <a:t>Congratulations to three of our Elementary Schools for their participation, and a special thank you to our host school, 28Q190, and Principal </a:t>
            </a:r>
            <a:r>
              <a:rPr lang="en-US" sz="3200" b="1" dirty="0" err="1">
                <a:ea typeface="+mn-lt"/>
                <a:cs typeface="+mn-lt"/>
              </a:rPr>
              <a:t>Greggo</a:t>
            </a:r>
            <a:r>
              <a:rPr lang="en-US" sz="3200" b="1" dirty="0">
                <a:ea typeface="+mn-lt"/>
                <a:cs typeface="+mn-lt"/>
              </a:rPr>
              <a:t>!</a:t>
            </a:r>
            <a:endParaRPr lang="en-US" sz="3200" b="1" dirty="0">
              <a:ea typeface="Calibri"/>
              <a:cs typeface="Calibri"/>
            </a:endParaRPr>
          </a:p>
          <a:p>
            <a:endParaRPr lang="en-US" sz="2400" b="1" dirty="0">
              <a:ea typeface="+mn-lt"/>
              <a:cs typeface="+mn-lt"/>
            </a:endParaRPr>
          </a:p>
          <a:p>
            <a:r>
              <a:rPr lang="en-US" sz="3200" b="1" dirty="0">
                <a:highlight>
                  <a:srgbClr val="FFFF00"/>
                </a:highlight>
                <a:ea typeface="+mn-lt"/>
                <a:cs typeface="+mn-lt"/>
              </a:rPr>
              <a:t>28Q139 Principal </a:t>
            </a:r>
            <a:r>
              <a:rPr lang="en-US" sz="3200" b="1" dirty="0" err="1">
                <a:highlight>
                  <a:srgbClr val="FFFF00"/>
                </a:highlight>
                <a:ea typeface="+mn-lt"/>
                <a:cs typeface="+mn-lt"/>
              </a:rPr>
              <a:t>Eleuterio</a:t>
            </a:r>
            <a:r>
              <a:rPr lang="en-US" sz="3200" b="1" dirty="0">
                <a:highlight>
                  <a:srgbClr val="FFFF00"/>
                </a:highlight>
                <a:ea typeface="+mn-lt"/>
                <a:cs typeface="Calibri"/>
              </a:rPr>
              <a:t>       </a:t>
            </a:r>
            <a:r>
              <a:rPr lang="en-US" sz="3200" b="1" dirty="0">
                <a:highlight>
                  <a:srgbClr val="FFFF00"/>
                </a:highlight>
                <a:ea typeface="+mn-lt"/>
                <a:cs typeface="+mn-lt"/>
              </a:rPr>
              <a:t>28Q312 JCS Principal Cespedes     28Q182 Principal Topol</a:t>
            </a:r>
          </a:p>
          <a:p>
            <a:pPr>
              <a:lnSpc>
                <a:spcPct val="150000"/>
              </a:lnSpc>
            </a:pPr>
            <a:r>
              <a:rPr lang="en-US" sz="3200" b="1" i="0" u="none" strike="noStrike" dirty="0">
                <a:solidFill>
                  <a:srgbClr val="242424"/>
                </a:solidFill>
                <a:effectLst/>
              </a:rPr>
              <a:t>Over the past few months, staff and students, guided by the ADL, have honed their research and debate skills. This event showcased their hard work, leaving students proud and impressing attendees with their poise and abilities. Special thanks to 28Q182 and Principal Topol, whose teams excelled in a Spanish debate and have been invited to another debate this Spring!</a:t>
            </a:r>
            <a:endParaRPr lang="en-US" sz="3200" b="1" dirty="0">
              <a:ea typeface="+mn-lt"/>
              <a:cs typeface="+mn-lt"/>
            </a:endParaRPr>
          </a:p>
          <a:p>
            <a:endParaRPr lang="en-US" sz="2200" b="1" dirty="0">
              <a:latin typeface="Aptos"/>
              <a:ea typeface="Calibri"/>
              <a:cs typeface="Calibri"/>
            </a:endParaRPr>
          </a:p>
        </p:txBody>
      </p:sp>
    </p:spTree>
    <p:extLst>
      <p:ext uri="{BB962C8B-B14F-4D97-AF65-F5344CB8AC3E}">
        <p14:creationId xmlns:p14="http://schemas.microsoft.com/office/powerpoint/2010/main" val="36665922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0C44FE-5392-C98B-118F-0DF258B3A9B2}"/>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522A6932-E9E8-5778-ABFA-DB196A800900}"/>
              </a:ext>
            </a:extLst>
          </p:cNvPr>
          <p:cNvGrpSpPr/>
          <p:nvPr/>
        </p:nvGrpSpPr>
        <p:grpSpPr>
          <a:xfrm>
            <a:off x="0" y="0"/>
            <a:ext cx="13420578" cy="1225244"/>
            <a:chOff x="-1" y="546100"/>
            <a:chExt cx="7755187" cy="828000"/>
          </a:xfrm>
          <a:solidFill>
            <a:srgbClr val="FFFF00"/>
          </a:solidFill>
        </p:grpSpPr>
        <p:grpSp>
          <p:nvGrpSpPr>
            <p:cNvPr id="4" name="Group 3">
              <a:extLst>
                <a:ext uri="{FF2B5EF4-FFF2-40B4-BE49-F238E27FC236}">
                  <a16:creationId xmlns:a16="http://schemas.microsoft.com/office/drawing/2014/main" id="{40E47ADE-A399-236A-4634-0E4F66DBFC41}"/>
                </a:ext>
              </a:extLst>
            </p:cNvPr>
            <p:cNvGrpSpPr/>
            <p:nvPr/>
          </p:nvGrpSpPr>
          <p:grpSpPr>
            <a:xfrm>
              <a:off x="-1" y="546100"/>
              <a:ext cx="3942557" cy="828000"/>
              <a:chOff x="-1" y="546100"/>
              <a:chExt cx="3942557" cy="828000"/>
            </a:xfrm>
            <a:grpFill/>
          </p:grpSpPr>
          <p:sp>
            <p:nvSpPr>
              <p:cNvPr id="8" name="object 25">
                <a:extLst>
                  <a:ext uri="{FF2B5EF4-FFF2-40B4-BE49-F238E27FC236}">
                    <a16:creationId xmlns:a16="http://schemas.microsoft.com/office/drawing/2014/main" id="{35BB0A45-7747-1414-24AB-EBBB195FA7F6}"/>
                  </a:ext>
                </a:extLst>
              </p:cNvPr>
              <p:cNvSpPr/>
              <p:nvPr/>
            </p:nvSpPr>
            <p:spPr>
              <a:xfrm>
                <a:off x="-1" y="546100"/>
                <a:ext cx="3256757" cy="828000"/>
              </a:xfrm>
              <a:custGeom>
                <a:avLst/>
                <a:gdLst/>
                <a:ahLst/>
                <a:cxnLst/>
                <a:rect l="l" t="t" r="r" b="b"/>
                <a:pathLst>
                  <a:path w="1955164" h="437514">
                    <a:moveTo>
                      <a:pt x="1736031" y="0"/>
                    </a:moveTo>
                    <a:lnTo>
                      <a:pt x="0" y="0"/>
                    </a:lnTo>
                    <a:lnTo>
                      <a:pt x="0" y="437153"/>
                    </a:lnTo>
                    <a:lnTo>
                      <a:pt x="1736031" y="437153"/>
                    </a:lnTo>
                    <a:lnTo>
                      <a:pt x="1786148" y="431380"/>
                    </a:lnTo>
                    <a:lnTo>
                      <a:pt x="1832155" y="414936"/>
                    </a:lnTo>
                    <a:lnTo>
                      <a:pt x="1872739" y="389134"/>
                    </a:lnTo>
                    <a:lnTo>
                      <a:pt x="1906588" y="355285"/>
                    </a:lnTo>
                    <a:lnTo>
                      <a:pt x="1932391" y="314701"/>
                    </a:lnTo>
                    <a:lnTo>
                      <a:pt x="1948834" y="268694"/>
                    </a:lnTo>
                    <a:lnTo>
                      <a:pt x="1954607" y="218577"/>
                    </a:lnTo>
                    <a:lnTo>
                      <a:pt x="1948834" y="168459"/>
                    </a:lnTo>
                    <a:lnTo>
                      <a:pt x="1932391" y="122452"/>
                    </a:lnTo>
                    <a:lnTo>
                      <a:pt x="1906588" y="81868"/>
                    </a:lnTo>
                    <a:lnTo>
                      <a:pt x="1872739" y="48018"/>
                    </a:lnTo>
                    <a:lnTo>
                      <a:pt x="1832155" y="22216"/>
                    </a:lnTo>
                    <a:lnTo>
                      <a:pt x="1786148" y="5772"/>
                    </a:lnTo>
                    <a:lnTo>
                      <a:pt x="1736031" y="0"/>
                    </a:lnTo>
                    <a:close/>
                  </a:path>
                </a:pathLst>
              </a:custGeom>
              <a:solidFill>
                <a:srgbClr val="FFA100"/>
              </a:solidFill>
            </p:spPr>
            <p:txBody>
              <a:bodyPr wrap="square" lIns="0" tIns="0" rIns="0" bIns="0" rtlCol="0"/>
              <a:lstStyle/>
              <a:p>
                <a:endParaRPr>
                  <a:highlight>
                    <a:srgbClr val="FFBF00"/>
                  </a:highlight>
                  <a:latin typeface="Calibri Light"/>
                  <a:ea typeface="Calibri Light"/>
                  <a:cs typeface="Calibri Light"/>
                </a:endParaRPr>
              </a:p>
            </p:txBody>
          </p:sp>
          <p:sp>
            <p:nvSpPr>
              <p:cNvPr id="9" name="object 25">
                <a:extLst>
                  <a:ext uri="{FF2B5EF4-FFF2-40B4-BE49-F238E27FC236}">
                    <a16:creationId xmlns:a16="http://schemas.microsoft.com/office/drawing/2014/main" id="{6E2D2CC8-BABC-0951-0044-E3479374E6E4}"/>
                  </a:ext>
                </a:extLst>
              </p:cNvPr>
              <p:cNvSpPr/>
              <p:nvPr/>
            </p:nvSpPr>
            <p:spPr>
              <a:xfrm>
                <a:off x="685799" y="546100"/>
                <a:ext cx="3256757" cy="828000"/>
              </a:xfrm>
              <a:custGeom>
                <a:avLst/>
                <a:gdLst/>
                <a:ahLst/>
                <a:cxnLst/>
                <a:rect l="l" t="t" r="r" b="b"/>
                <a:pathLst>
                  <a:path w="1955164" h="437514">
                    <a:moveTo>
                      <a:pt x="1736031" y="0"/>
                    </a:moveTo>
                    <a:lnTo>
                      <a:pt x="0" y="0"/>
                    </a:lnTo>
                    <a:lnTo>
                      <a:pt x="0" y="437153"/>
                    </a:lnTo>
                    <a:lnTo>
                      <a:pt x="1736031" y="437153"/>
                    </a:lnTo>
                    <a:lnTo>
                      <a:pt x="1786148" y="431380"/>
                    </a:lnTo>
                    <a:lnTo>
                      <a:pt x="1832155" y="414936"/>
                    </a:lnTo>
                    <a:lnTo>
                      <a:pt x="1872739" y="389134"/>
                    </a:lnTo>
                    <a:lnTo>
                      <a:pt x="1906588" y="355285"/>
                    </a:lnTo>
                    <a:lnTo>
                      <a:pt x="1932391" y="314701"/>
                    </a:lnTo>
                    <a:lnTo>
                      <a:pt x="1948834" y="268694"/>
                    </a:lnTo>
                    <a:lnTo>
                      <a:pt x="1954607" y="218577"/>
                    </a:lnTo>
                    <a:lnTo>
                      <a:pt x="1948834" y="168459"/>
                    </a:lnTo>
                    <a:lnTo>
                      <a:pt x="1932391" y="122452"/>
                    </a:lnTo>
                    <a:lnTo>
                      <a:pt x="1906588" y="81868"/>
                    </a:lnTo>
                    <a:lnTo>
                      <a:pt x="1872739" y="48018"/>
                    </a:lnTo>
                    <a:lnTo>
                      <a:pt x="1832155" y="22216"/>
                    </a:lnTo>
                    <a:lnTo>
                      <a:pt x="1786148" y="5772"/>
                    </a:lnTo>
                    <a:lnTo>
                      <a:pt x="1736031" y="0"/>
                    </a:lnTo>
                    <a:close/>
                  </a:path>
                </a:pathLst>
              </a:custGeom>
              <a:grpFill/>
            </p:spPr>
            <p:txBody>
              <a:bodyPr wrap="square" lIns="0" tIns="0" rIns="0" bIns="0" rtlCol="0"/>
              <a:lstStyle/>
              <a:p>
                <a:endParaRPr>
                  <a:highlight>
                    <a:srgbClr val="FFBF00"/>
                  </a:highlight>
                  <a:latin typeface="Calibri Light"/>
                  <a:ea typeface="Calibri Light"/>
                  <a:cs typeface="Calibri Light"/>
                </a:endParaRPr>
              </a:p>
            </p:txBody>
          </p:sp>
        </p:grpSp>
        <p:grpSp>
          <p:nvGrpSpPr>
            <p:cNvPr id="5" name="Group 4">
              <a:extLst>
                <a:ext uri="{FF2B5EF4-FFF2-40B4-BE49-F238E27FC236}">
                  <a16:creationId xmlns:a16="http://schemas.microsoft.com/office/drawing/2014/main" id="{E19D2089-D842-A2AA-D711-606CFE62BFBC}"/>
                </a:ext>
              </a:extLst>
            </p:cNvPr>
            <p:cNvGrpSpPr/>
            <p:nvPr/>
          </p:nvGrpSpPr>
          <p:grpSpPr>
            <a:xfrm>
              <a:off x="408772" y="546100"/>
              <a:ext cx="7346414" cy="828000"/>
              <a:chOff x="-277028" y="546100"/>
              <a:chExt cx="7346414" cy="828000"/>
            </a:xfrm>
            <a:grpFill/>
          </p:grpSpPr>
          <p:sp>
            <p:nvSpPr>
              <p:cNvPr id="6" name="object 25">
                <a:extLst>
                  <a:ext uri="{FF2B5EF4-FFF2-40B4-BE49-F238E27FC236}">
                    <a16:creationId xmlns:a16="http://schemas.microsoft.com/office/drawing/2014/main" id="{24397248-20EF-CDE9-3802-578A52A31925}"/>
                  </a:ext>
                </a:extLst>
              </p:cNvPr>
              <p:cNvSpPr/>
              <p:nvPr/>
            </p:nvSpPr>
            <p:spPr>
              <a:xfrm>
                <a:off x="-1" y="546100"/>
                <a:ext cx="3256757" cy="828000"/>
              </a:xfrm>
              <a:custGeom>
                <a:avLst/>
                <a:gdLst/>
                <a:ahLst/>
                <a:cxnLst/>
                <a:rect l="l" t="t" r="r" b="b"/>
                <a:pathLst>
                  <a:path w="1955164" h="437514">
                    <a:moveTo>
                      <a:pt x="1736031" y="0"/>
                    </a:moveTo>
                    <a:lnTo>
                      <a:pt x="0" y="0"/>
                    </a:lnTo>
                    <a:lnTo>
                      <a:pt x="0" y="437153"/>
                    </a:lnTo>
                    <a:lnTo>
                      <a:pt x="1736031" y="437153"/>
                    </a:lnTo>
                    <a:lnTo>
                      <a:pt x="1786148" y="431380"/>
                    </a:lnTo>
                    <a:lnTo>
                      <a:pt x="1832155" y="414936"/>
                    </a:lnTo>
                    <a:lnTo>
                      <a:pt x="1872739" y="389134"/>
                    </a:lnTo>
                    <a:lnTo>
                      <a:pt x="1906588" y="355285"/>
                    </a:lnTo>
                    <a:lnTo>
                      <a:pt x="1932391" y="314701"/>
                    </a:lnTo>
                    <a:lnTo>
                      <a:pt x="1948834" y="268694"/>
                    </a:lnTo>
                    <a:lnTo>
                      <a:pt x="1954607" y="218577"/>
                    </a:lnTo>
                    <a:lnTo>
                      <a:pt x="1948834" y="168459"/>
                    </a:lnTo>
                    <a:lnTo>
                      <a:pt x="1932391" y="122452"/>
                    </a:lnTo>
                    <a:lnTo>
                      <a:pt x="1906588" y="81868"/>
                    </a:lnTo>
                    <a:lnTo>
                      <a:pt x="1872739" y="48018"/>
                    </a:lnTo>
                    <a:lnTo>
                      <a:pt x="1832155" y="22216"/>
                    </a:lnTo>
                    <a:lnTo>
                      <a:pt x="1786148" y="5772"/>
                    </a:lnTo>
                    <a:lnTo>
                      <a:pt x="1736031" y="0"/>
                    </a:lnTo>
                    <a:close/>
                  </a:path>
                </a:pathLst>
              </a:custGeom>
              <a:grpFill/>
            </p:spPr>
            <p:txBody>
              <a:bodyPr wrap="square" lIns="0" tIns="0" rIns="0" bIns="0" rtlCol="0"/>
              <a:lstStyle/>
              <a:p>
                <a:endParaRPr>
                  <a:highlight>
                    <a:srgbClr val="FFBF00"/>
                  </a:highlight>
                  <a:latin typeface="Calibri Light"/>
                  <a:ea typeface="Calibri Light"/>
                  <a:cs typeface="Calibri Light"/>
                </a:endParaRPr>
              </a:p>
            </p:txBody>
          </p:sp>
          <p:sp>
            <p:nvSpPr>
              <p:cNvPr id="7" name="object 25">
                <a:extLst>
                  <a:ext uri="{FF2B5EF4-FFF2-40B4-BE49-F238E27FC236}">
                    <a16:creationId xmlns:a16="http://schemas.microsoft.com/office/drawing/2014/main" id="{50EFC191-306E-F570-87DA-F5C99D243752}"/>
                  </a:ext>
                </a:extLst>
              </p:cNvPr>
              <p:cNvSpPr/>
              <p:nvPr/>
            </p:nvSpPr>
            <p:spPr>
              <a:xfrm>
                <a:off x="-277028" y="546100"/>
                <a:ext cx="7346414" cy="828000"/>
              </a:xfrm>
              <a:custGeom>
                <a:avLst/>
                <a:gdLst/>
                <a:ahLst/>
                <a:cxnLst/>
                <a:rect l="l" t="t" r="r" b="b"/>
                <a:pathLst>
                  <a:path w="1955164" h="437514">
                    <a:moveTo>
                      <a:pt x="1736031" y="0"/>
                    </a:moveTo>
                    <a:lnTo>
                      <a:pt x="0" y="0"/>
                    </a:lnTo>
                    <a:lnTo>
                      <a:pt x="0" y="437153"/>
                    </a:lnTo>
                    <a:lnTo>
                      <a:pt x="1736031" y="437153"/>
                    </a:lnTo>
                    <a:lnTo>
                      <a:pt x="1786148" y="431380"/>
                    </a:lnTo>
                    <a:lnTo>
                      <a:pt x="1832155" y="414936"/>
                    </a:lnTo>
                    <a:lnTo>
                      <a:pt x="1872739" y="389134"/>
                    </a:lnTo>
                    <a:lnTo>
                      <a:pt x="1906588" y="355285"/>
                    </a:lnTo>
                    <a:lnTo>
                      <a:pt x="1932391" y="314701"/>
                    </a:lnTo>
                    <a:lnTo>
                      <a:pt x="1948834" y="268694"/>
                    </a:lnTo>
                    <a:lnTo>
                      <a:pt x="1954607" y="218577"/>
                    </a:lnTo>
                    <a:lnTo>
                      <a:pt x="1948834" y="168459"/>
                    </a:lnTo>
                    <a:lnTo>
                      <a:pt x="1932391" y="122452"/>
                    </a:lnTo>
                    <a:lnTo>
                      <a:pt x="1906588" y="81868"/>
                    </a:lnTo>
                    <a:lnTo>
                      <a:pt x="1872739" y="48018"/>
                    </a:lnTo>
                    <a:lnTo>
                      <a:pt x="1832155" y="22216"/>
                    </a:lnTo>
                    <a:lnTo>
                      <a:pt x="1786148" y="5772"/>
                    </a:lnTo>
                    <a:lnTo>
                      <a:pt x="1736031" y="0"/>
                    </a:lnTo>
                    <a:close/>
                  </a:path>
                </a:pathLst>
              </a:custGeom>
              <a:solidFill>
                <a:srgbClr val="FFA100"/>
              </a:solidFill>
            </p:spPr>
            <p:txBody>
              <a:bodyPr wrap="square" lIns="0" tIns="0" rIns="0" bIns="0" rtlCol="0" anchor="t"/>
              <a:lstStyle/>
              <a:p>
                <a:r>
                  <a:rPr lang="en-US" sz="8000" b="1" dirty="0">
                    <a:highlight>
                      <a:srgbClr val="FFA100"/>
                    </a:highlight>
                    <a:latin typeface="Times New Roman" panose="02020603050405020304" pitchFamily="18" charset="0"/>
                    <a:ea typeface="Calibri Light"/>
                    <a:cs typeface="Times New Roman" panose="02020603050405020304" pitchFamily="18" charset="0"/>
                  </a:rPr>
                  <a:t>UFT Teacher Centers</a:t>
                </a:r>
              </a:p>
            </p:txBody>
          </p:sp>
        </p:grpSp>
      </p:grpSp>
      <p:sp>
        <p:nvSpPr>
          <p:cNvPr id="15" name="Text Placeholder 2">
            <a:extLst>
              <a:ext uri="{FF2B5EF4-FFF2-40B4-BE49-F238E27FC236}">
                <a16:creationId xmlns:a16="http://schemas.microsoft.com/office/drawing/2014/main" id="{1E1015A3-D76B-04C3-DE01-E67A73BCD58D}"/>
              </a:ext>
            </a:extLst>
          </p:cNvPr>
          <p:cNvSpPr>
            <a:spLocks noGrp="1"/>
          </p:cNvSpPr>
          <p:nvPr/>
        </p:nvSpPr>
        <p:spPr>
          <a:xfrm>
            <a:off x="519919" y="1225244"/>
            <a:ext cx="16400881" cy="5145741"/>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1320"/>
              </a:spcBef>
              <a:spcAft>
                <a:spcPts val="0"/>
              </a:spcAft>
              <a:buClr>
                <a:schemeClr val="dk2"/>
              </a:buClr>
              <a:buSzPts val="1400"/>
              <a:buFont typeface="Nunito"/>
              <a:buNone/>
              <a:defRPr sz="1300" b="0" i="0" u="none" strike="noStrike" cap="none">
                <a:solidFill>
                  <a:schemeClr val="dk2"/>
                </a:solidFill>
                <a:latin typeface="Nunito"/>
                <a:ea typeface="Nunito"/>
                <a:cs typeface="Nunito"/>
                <a:sym typeface="Nunito"/>
              </a:defRPr>
            </a:lvl1pPr>
            <a:lvl2pPr marL="914400" marR="0" lvl="1" indent="-355600" algn="l" rtl="0">
              <a:lnSpc>
                <a:spcPct val="95000"/>
              </a:lnSpc>
              <a:spcBef>
                <a:spcPts val="400"/>
              </a:spcBef>
              <a:spcAft>
                <a:spcPts val="0"/>
              </a:spcAft>
              <a:buClr>
                <a:schemeClr val="dk2"/>
              </a:buClr>
              <a:buSzPts val="2000"/>
              <a:buFont typeface="Nunito"/>
              <a:buChar char="&gt;"/>
              <a:defRPr sz="1100" b="0" i="0" u="none" strike="noStrike" cap="none">
                <a:solidFill>
                  <a:schemeClr val="dk2"/>
                </a:solidFill>
                <a:latin typeface="Nunito"/>
                <a:ea typeface="Nunito"/>
                <a:cs typeface="Nunito"/>
                <a:sym typeface="Nunito"/>
              </a:defRPr>
            </a:lvl2pPr>
            <a:lvl3pPr marL="1371600" marR="0" lvl="2" indent="-355600" algn="l" rtl="0">
              <a:lnSpc>
                <a:spcPct val="95000"/>
              </a:lnSpc>
              <a:spcBef>
                <a:spcPts val="400"/>
              </a:spcBef>
              <a:spcAft>
                <a:spcPts val="0"/>
              </a:spcAft>
              <a:buClr>
                <a:schemeClr val="dk2"/>
              </a:buClr>
              <a:buSzPts val="2000"/>
              <a:buFont typeface="Nunito"/>
              <a:buChar char="▪"/>
              <a:defRPr sz="1100" b="0" i="0" u="none" strike="noStrike" cap="none">
                <a:solidFill>
                  <a:schemeClr val="dk2"/>
                </a:solidFill>
                <a:latin typeface="Nunito"/>
                <a:ea typeface="Nunito"/>
                <a:cs typeface="Nunito"/>
                <a:sym typeface="Nunito"/>
              </a:defRPr>
            </a:lvl3pPr>
            <a:lvl4pPr marL="1828800" marR="0" lvl="3" indent="-342900" algn="l" rtl="0">
              <a:lnSpc>
                <a:spcPct val="95000"/>
              </a:lnSpc>
              <a:spcBef>
                <a:spcPts val="360"/>
              </a:spcBef>
              <a:spcAft>
                <a:spcPts val="0"/>
              </a:spcAft>
              <a:buClr>
                <a:schemeClr val="dk2"/>
              </a:buClr>
              <a:buSzPts val="1800"/>
              <a:buFont typeface="Nunito"/>
              <a:buChar char="•"/>
              <a:defRPr sz="1100" b="0" i="0" u="none" strike="noStrike" cap="none">
                <a:solidFill>
                  <a:schemeClr val="dk2"/>
                </a:solidFill>
                <a:latin typeface="Nunito"/>
                <a:ea typeface="Nunito"/>
                <a:cs typeface="Nunito"/>
                <a:sym typeface="Nunito"/>
              </a:defRPr>
            </a:lvl4pPr>
            <a:lvl5pPr marL="2286000" marR="0" lvl="4" indent="-342900" algn="l" rtl="0">
              <a:lnSpc>
                <a:spcPct val="95000"/>
              </a:lnSpc>
              <a:spcBef>
                <a:spcPts val="360"/>
              </a:spcBef>
              <a:spcAft>
                <a:spcPts val="0"/>
              </a:spcAft>
              <a:buClr>
                <a:schemeClr val="dk2"/>
              </a:buClr>
              <a:buSzPts val="1800"/>
              <a:buFont typeface="Nunito"/>
              <a:buChar char="»"/>
              <a:defRPr sz="1100" b="0" i="0" u="none" strike="noStrike" cap="none">
                <a:solidFill>
                  <a:schemeClr val="dk2"/>
                </a:solidFill>
                <a:latin typeface="Nunito"/>
                <a:ea typeface="Nunito"/>
                <a:cs typeface="Nunito"/>
                <a:sym typeface="Nunito"/>
              </a:defRPr>
            </a:lvl5pPr>
            <a:lvl6pPr marL="2743200" marR="0" lvl="5" indent="-342900" algn="l" rtl="0">
              <a:lnSpc>
                <a:spcPct val="95000"/>
              </a:lnSpc>
              <a:spcBef>
                <a:spcPts val="360"/>
              </a:spcBef>
              <a:spcAft>
                <a:spcPts val="0"/>
              </a:spcAft>
              <a:buClr>
                <a:schemeClr val="dk2"/>
              </a:buClr>
              <a:buSzPts val="1800"/>
              <a:buFont typeface="Nunito"/>
              <a:buChar char="»"/>
              <a:defRPr sz="1100" b="0" i="0" u="none" strike="noStrike" cap="none">
                <a:solidFill>
                  <a:schemeClr val="dk2"/>
                </a:solidFill>
                <a:latin typeface="Nunito"/>
                <a:ea typeface="Nunito"/>
                <a:cs typeface="Nunito"/>
                <a:sym typeface="Nunito"/>
              </a:defRPr>
            </a:lvl6pPr>
            <a:lvl7pPr marL="3200400" marR="0" lvl="6" indent="-342900" algn="l" rtl="0">
              <a:lnSpc>
                <a:spcPct val="95000"/>
              </a:lnSpc>
              <a:spcBef>
                <a:spcPts val="360"/>
              </a:spcBef>
              <a:spcAft>
                <a:spcPts val="0"/>
              </a:spcAft>
              <a:buClr>
                <a:schemeClr val="dk2"/>
              </a:buClr>
              <a:buSzPts val="1800"/>
              <a:buFont typeface="Nunito"/>
              <a:buChar char="»"/>
              <a:defRPr sz="1100" b="0" i="0" u="none" strike="noStrike" cap="none">
                <a:solidFill>
                  <a:schemeClr val="dk2"/>
                </a:solidFill>
                <a:latin typeface="Nunito"/>
                <a:ea typeface="Nunito"/>
                <a:cs typeface="Nunito"/>
                <a:sym typeface="Nunito"/>
              </a:defRPr>
            </a:lvl7pPr>
            <a:lvl8pPr marL="3657600" marR="0" lvl="7" indent="-342900" algn="l" rtl="0">
              <a:lnSpc>
                <a:spcPct val="95000"/>
              </a:lnSpc>
              <a:spcBef>
                <a:spcPts val="360"/>
              </a:spcBef>
              <a:spcAft>
                <a:spcPts val="0"/>
              </a:spcAft>
              <a:buClr>
                <a:schemeClr val="dk2"/>
              </a:buClr>
              <a:buSzPts val="1800"/>
              <a:buFont typeface="Nunito"/>
              <a:buChar char="»"/>
              <a:defRPr sz="1100" b="0" i="0" u="none" strike="noStrike" cap="none">
                <a:solidFill>
                  <a:schemeClr val="dk2"/>
                </a:solidFill>
                <a:latin typeface="Nunito"/>
                <a:ea typeface="Nunito"/>
                <a:cs typeface="Nunito"/>
                <a:sym typeface="Nunito"/>
              </a:defRPr>
            </a:lvl8pPr>
            <a:lvl9pPr marL="4114800" marR="0" lvl="8" indent="-342900" algn="l" rtl="0">
              <a:lnSpc>
                <a:spcPct val="95000"/>
              </a:lnSpc>
              <a:spcBef>
                <a:spcPts val="360"/>
              </a:spcBef>
              <a:spcAft>
                <a:spcPts val="0"/>
              </a:spcAft>
              <a:buClr>
                <a:schemeClr val="dk2"/>
              </a:buClr>
              <a:buSzPts val="1800"/>
              <a:buFont typeface="Nunito"/>
              <a:buChar char="»"/>
              <a:defRPr sz="1100" b="0" i="0" u="none" strike="noStrike" cap="none">
                <a:solidFill>
                  <a:schemeClr val="dk2"/>
                </a:solidFill>
                <a:latin typeface="Nunito"/>
                <a:ea typeface="Nunito"/>
                <a:cs typeface="Nunito"/>
                <a:sym typeface="Nunito"/>
              </a:defRPr>
            </a:lvl9pPr>
          </a:lstStyle>
          <a:p>
            <a:pPr>
              <a:lnSpc>
                <a:spcPct val="150000"/>
              </a:lnSpc>
            </a:pPr>
            <a:endParaRPr lang="en-US" sz="3600" b="1" dirty="0">
              <a:solidFill>
                <a:srgbClr val="009EF3"/>
              </a:solidFill>
              <a:latin typeface="Calibri" panose="020F0502020204030204" pitchFamily="34" charset="0"/>
              <a:cs typeface="Calibri" panose="020F0502020204030204" pitchFamily="34" charset="0"/>
            </a:endParaRPr>
          </a:p>
        </p:txBody>
      </p:sp>
      <p:sp>
        <p:nvSpPr>
          <p:cNvPr id="18" name="TextBox 17">
            <a:extLst>
              <a:ext uri="{FF2B5EF4-FFF2-40B4-BE49-F238E27FC236}">
                <a16:creationId xmlns:a16="http://schemas.microsoft.com/office/drawing/2014/main" id="{3D1719AE-0106-9D62-66BF-3377B288AF24}"/>
              </a:ext>
            </a:extLst>
          </p:cNvPr>
          <p:cNvSpPr txBox="1"/>
          <p:nvPr/>
        </p:nvSpPr>
        <p:spPr>
          <a:xfrm>
            <a:off x="190298" y="1408693"/>
            <a:ext cx="18711641" cy="2970621"/>
          </a:xfrm>
          <a:prstGeom prst="rect">
            <a:avLst/>
          </a:prstGeom>
          <a:noFill/>
        </p:spPr>
        <p:txBody>
          <a:bodyPr wrap="square">
            <a:spAutoFit/>
          </a:bodyPr>
          <a:lstStyle/>
          <a:p>
            <a:pPr>
              <a:lnSpc>
                <a:spcPct val="150000"/>
              </a:lnSpc>
            </a:pPr>
            <a:r>
              <a:rPr lang="en-US" sz="3200" b="1" i="0" u="none" strike="noStrike" dirty="0">
                <a:effectLst/>
                <a:cs typeface="Times New Roman" panose="02020603050405020304" pitchFamily="18" charset="0"/>
              </a:rPr>
              <a:t>We are excited to announce the opening of two new teacher centers at PS 54 and PS 48, dedicated to supporting our educators. This is </a:t>
            </a:r>
            <a:r>
              <a:rPr lang="en-US" sz="3200" b="1" dirty="0">
                <a:cs typeface="Times New Roman" panose="02020603050405020304" pitchFamily="18" charset="0"/>
              </a:rPr>
              <a:t>another example </a:t>
            </a:r>
            <a:r>
              <a:rPr lang="en-US" sz="3200" b="1" i="0" u="none" strike="noStrike" dirty="0">
                <a:effectLst/>
                <a:cs typeface="Times New Roman" panose="02020603050405020304" pitchFamily="18" charset="0"/>
              </a:rPr>
              <a:t>of the fantastic collaboration between the Superintendent's Office and the United Federation of Teachers (UFT). Together, we are committed to enhancing the resources available to our teachers and fostering a thriving educational environment.</a:t>
            </a:r>
            <a:endParaRPr lang="en-US" sz="3200" b="1" dirty="0">
              <a:cs typeface="Times New Roman" panose="02020603050405020304" pitchFamily="18" charset="0"/>
            </a:endParaRPr>
          </a:p>
        </p:txBody>
      </p:sp>
      <p:pic>
        <p:nvPicPr>
          <p:cNvPr id="19" name="Picture 18">
            <a:extLst>
              <a:ext uri="{FF2B5EF4-FFF2-40B4-BE49-F238E27FC236}">
                <a16:creationId xmlns:a16="http://schemas.microsoft.com/office/drawing/2014/main" id="{305CCB89-DBC0-B0B3-D9E2-0E3F59454997}"/>
              </a:ext>
            </a:extLst>
          </p:cNvPr>
          <p:cNvPicPr>
            <a:picLocks noChangeAspect="1"/>
          </p:cNvPicPr>
          <p:nvPr/>
        </p:nvPicPr>
        <p:blipFill>
          <a:blip r:embed="rId2"/>
          <a:stretch>
            <a:fillRect/>
          </a:stretch>
        </p:blipFill>
        <p:spPr>
          <a:xfrm>
            <a:off x="0" y="4567804"/>
            <a:ext cx="5139889" cy="6078692"/>
          </a:xfrm>
          <a:prstGeom prst="rect">
            <a:avLst/>
          </a:prstGeom>
        </p:spPr>
      </p:pic>
      <p:pic>
        <p:nvPicPr>
          <p:cNvPr id="20" name="Picture 19">
            <a:extLst>
              <a:ext uri="{FF2B5EF4-FFF2-40B4-BE49-F238E27FC236}">
                <a16:creationId xmlns:a16="http://schemas.microsoft.com/office/drawing/2014/main" id="{DA9A052E-F3F5-1D23-BB4E-91DB26A5641D}"/>
              </a:ext>
            </a:extLst>
          </p:cNvPr>
          <p:cNvPicPr>
            <a:picLocks noChangeAspect="1"/>
          </p:cNvPicPr>
          <p:nvPr/>
        </p:nvPicPr>
        <p:blipFill>
          <a:blip r:embed="rId3"/>
          <a:stretch>
            <a:fillRect/>
          </a:stretch>
        </p:blipFill>
        <p:spPr>
          <a:xfrm>
            <a:off x="13765877" y="4567804"/>
            <a:ext cx="5054138" cy="6078693"/>
          </a:xfrm>
          <a:prstGeom prst="rect">
            <a:avLst/>
          </a:prstGeom>
        </p:spPr>
      </p:pic>
      <p:pic>
        <p:nvPicPr>
          <p:cNvPr id="21" name="Picture 20">
            <a:extLst>
              <a:ext uri="{FF2B5EF4-FFF2-40B4-BE49-F238E27FC236}">
                <a16:creationId xmlns:a16="http://schemas.microsoft.com/office/drawing/2014/main" id="{CD18729D-6FAE-54A9-5303-13B2C0E35B1F}"/>
              </a:ext>
            </a:extLst>
          </p:cNvPr>
          <p:cNvPicPr>
            <a:picLocks noChangeAspect="1"/>
          </p:cNvPicPr>
          <p:nvPr/>
        </p:nvPicPr>
        <p:blipFill>
          <a:blip r:embed="rId4"/>
          <a:stretch>
            <a:fillRect/>
          </a:stretch>
        </p:blipFill>
        <p:spPr>
          <a:xfrm>
            <a:off x="5139890" y="4567805"/>
            <a:ext cx="8625986" cy="6078692"/>
          </a:xfrm>
          <a:prstGeom prst="rect">
            <a:avLst/>
          </a:prstGeom>
        </p:spPr>
      </p:pic>
    </p:spTree>
    <p:extLst>
      <p:ext uri="{BB962C8B-B14F-4D97-AF65-F5344CB8AC3E}">
        <p14:creationId xmlns:p14="http://schemas.microsoft.com/office/powerpoint/2010/main" val="24175231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object 25">
            <a:extLst>
              <a:ext uri="{FF2B5EF4-FFF2-40B4-BE49-F238E27FC236}">
                <a16:creationId xmlns:a16="http://schemas.microsoft.com/office/drawing/2014/main" id="{541A5C72-B819-45F8-8C42-690DF253DD65}"/>
              </a:ext>
            </a:extLst>
          </p:cNvPr>
          <p:cNvSpPr/>
          <p:nvPr/>
        </p:nvSpPr>
        <p:spPr>
          <a:xfrm>
            <a:off x="0" y="85450"/>
            <a:ext cx="14440479" cy="1322363"/>
          </a:xfrm>
          <a:custGeom>
            <a:avLst/>
            <a:gdLst/>
            <a:ahLst/>
            <a:cxnLst/>
            <a:rect l="l" t="t" r="r" b="b"/>
            <a:pathLst>
              <a:path w="1955164" h="437514">
                <a:moveTo>
                  <a:pt x="1736031" y="0"/>
                </a:moveTo>
                <a:lnTo>
                  <a:pt x="0" y="0"/>
                </a:lnTo>
                <a:lnTo>
                  <a:pt x="0" y="437153"/>
                </a:lnTo>
                <a:lnTo>
                  <a:pt x="1736031" y="437153"/>
                </a:lnTo>
                <a:lnTo>
                  <a:pt x="1786148" y="431380"/>
                </a:lnTo>
                <a:lnTo>
                  <a:pt x="1832155" y="414936"/>
                </a:lnTo>
                <a:lnTo>
                  <a:pt x="1872739" y="389134"/>
                </a:lnTo>
                <a:lnTo>
                  <a:pt x="1906588" y="355285"/>
                </a:lnTo>
                <a:lnTo>
                  <a:pt x="1932391" y="314701"/>
                </a:lnTo>
                <a:lnTo>
                  <a:pt x="1948834" y="268694"/>
                </a:lnTo>
                <a:lnTo>
                  <a:pt x="1954607" y="218577"/>
                </a:lnTo>
                <a:lnTo>
                  <a:pt x="1948834" y="168459"/>
                </a:lnTo>
                <a:lnTo>
                  <a:pt x="1932391" y="122452"/>
                </a:lnTo>
                <a:lnTo>
                  <a:pt x="1906588" y="81868"/>
                </a:lnTo>
                <a:lnTo>
                  <a:pt x="1872739" y="48018"/>
                </a:lnTo>
                <a:lnTo>
                  <a:pt x="1832155" y="22216"/>
                </a:lnTo>
                <a:lnTo>
                  <a:pt x="1786148" y="5772"/>
                </a:lnTo>
                <a:lnTo>
                  <a:pt x="1736031" y="0"/>
                </a:lnTo>
                <a:close/>
              </a:path>
            </a:pathLst>
          </a:custGeom>
          <a:solidFill>
            <a:srgbClr val="00B0F0"/>
          </a:solidFill>
        </p:spPr>
        <p:txBody>
          <a:bodyPr wrap="square" lIns="0" tIns="0" rIns="0" bIns="0" rtlCol="0" anchor="t"/>
          <a:lstStyle/>
          <a:p>
            <a:r>
              <a:rPr lang="en-US" sz="7200" b="1" dirty="0"/>
              <a:t> OPHC visits JHS 190</a:t>
            </a:r>
          </a:p>
        </p:txBody>
      </p:sp>
      <p:pic>
        <p:nvPicPr>
          <p:cNvPr id="4" name="Picture 3" descr="A white sign with text and images&#10;&#10;AI-generated content may be incorrect.">
            <a:extLst>
              <a:ext uri="{FF2B5EF4-FFF2-40B4-BE49-F238E27FC236}">
                <a16:creationId xmlns:a16="http://schemas.microsoft.com/office/drawing/2014/main" id="{FB02551E-7891-77DF-2297-E9BC90049D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44800" y="85451"/>
            <a:ext cx="3419984" cy="4693200"/>
          </a:xfrm>
          <a:prstGeom prst="rect">
            <a:avLst/>
          </a:prstGeom>
        </p:spPr>
      </p:pic>
      <p:pic>
        <p:nvPicPr>
          <p:cNvPr id="8" name="Picture 7" descr="A person and person standing in front of a white sign&#10;&#10;AI-generated content may be incorrect.">
            <a:extLst>
              <a:ext uri="{FF2B5EF4-FFF2-40B4-BE49-F238E27FC236}">
                <a16:creationId xmlns:a16="http://schemas.microsoft.com/office/drawing/2014/main" id="{477B62F3-C386-B65A-78CE-C5646D8219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72400" y="4778650"/>
            <a:ext cx="4154531" cy="5829300"/>
          </a:xfrm>
          <a:prstGeom prst="rect">
            <a:avLst/>
          </a:prstGeom>
        </p:spPr>
      </p:pic>
      <p:pic>
        <p:nvPicPr>
          <p:cNvPr id="10" name="Picture 9" descr="A group of people in a theater&#10;&#10;AI-generated content may be incorrect.">
            <a:extLst>
              <a:ext uri="{FF2B5EF4-FFF2-40B4-BE49-F238E27FC236}">
                <a16:creationId xmlns:a16="http://schemas.microsoft.com/office/drawing/2014/main" id="{404E725A-B1EA-51BB-2ABE-1B1CA0BA74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926931" y="4778650"/>
            <a:ext cx="8472502" cy="5829300"/>
          </a:xfrm>
          <a:prstGeom prst="rect">
            <a:avLst/>
          </a:prstGeom>
        </p:spPr>
      </p:pic>
      <p:pic>
        <p:nvPicPr>
          <p:cNvPr id="12" name="Picture 11" descr="A group of people in a gym&#10;&#10;AI-generated content may be incorrect.">
            <a:extLst>
              <a:ext uri="{FF2B5EF4-FFF2-40B4-BE49-F238E27FC236}">
                <a16:creationId xmlns:a16="http://schemas.microsoft.com/office/drawing/2014/main" id="{75B875D2-39E1-B4CE-CC42-1B657848C74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4778650"/>
            <a:ext cx="7772400" cy="5829300"/>
          </a:xfrm>
          <a:prstGeom prst="rect">
            <a:avLst/>
          </a:prstGeom>
        </p:spPr>
      </p:pic>
      <p:sp>
        <p:nvSpPr>
          <p:cNvPr id="14" name="TextBox 13">
            <a:extLst>
              <a:ext uri="{FF2B5EF4-FFF2-40B4-BE49-F238E27FC236}">
                <a16:creationId xmlns:a16="http://schemas.microsoft.com/office/drawing/2014/main" id="{4C5528BC-C8EF-CD7A-BEFF-FF1370D49A48}"/>
              </a:ext>
            </a:extLst>
          </p:cNvPr>
          <p:cNvSpPr txBox="1"/>
          <p:nvPr/>
        </p:nvSpPr>
        <p:spPr>
          <a:xfrm>
            <a:off x="45528" y="1407813"/>
            <a:ext cx="15499271" cy="5142305"/>
          </a:xfrm>
          <a:prstGeom prst="rect">
            <a:avLst/>
          </a:prstGeom>
          <a:noFill/>
        </p:spPr>
        <p:txBody>
          <a:bodyPr wrap="square">
            <a:spAutoFit/>
          </a:bodyPr>
          <a:lstStyle/>
          <a:p>
            <a:pPr algn="l">
              <a:lnSpc>
                <a:spcPct val="200000"/>
              </a:lnSpc>
            </a:pPr>
            <a:r>
              <a:rPr lang="en-US" sz="2800" b="1" i="0" u="none" strike="noStrike" dirty="0">
                <a:solidFill>
                  <a:srgbClr val="242424"/>
                </a:solidFill>
                <a:effectLst/>
              </a:rPr>
              <a:t>The NYC Office of Prevention of Hate Crimes (OPHC) recently visited JHS 190, engaging students and the school community in a vital discussion on understanding, recognizing, and addressing biases and hate crimes. We extend our heartfelt thanks to our very own </a:t>
            </a:r>
            <a:r>
              <a:rPr lang="en-US" sz="2800" b="1" i="0" u="none" strike="noStrike" dirty="0" err="1">
                <a:solidFill>
                  <a:srgbClr val="242424"/>
                </a:solidFill>
                <a:effectLst/>
              </a:rPr>
              <a:t>Vijah</a:t>
            </a:r>
            <a:r>
              <a:rPr lang="en-US" sz="2800" b="1" i="0" u="none" strike="noStrike" dirty="0">
                <a:solidFill>
                  <a:srgbClr val="242424"/>
                </a:solidFill>
                <a:effectLst/>
              </a:rPr>
              <a:t> </a:t>
            </a:r>
            <a:r>
              <a:rPr lang="en-US" sz="2800" b="1" i="0" u="none" strike="noStrike" dirty="0" err="1">
                <a:solidFill>
                  <a:srgbClr val="242424"/>
                </a:solidFill>
                <a:effectLst/>
              </a:rPr>
              <a:t>Ramjattan</a:t>
            </a:r>
            <a:r>
              <a:rPr lang="en-US" sz="2800" b="1" i="0" u="none" strike="noStrike" dirty="0">
                <a:solidFill>
                  <a:srgbClr val="242424"/>
                </a:solidFill>
                <a:effectLst/>
              </a:rPr>
              <a:t>, Executive Director of OPHC, and Principal John </a:t>
            </a:r>
            <a:r>
              <a:rPr lang="en-US" sz="2800" b="1" i="0" u="none" strike="noStrike" dirty="0" err="1">
                <a:solidFill>
                  <a:srgbClr val="242424"/>
                </a:solidFill>
                <a:effectLst/>
              </a:rPr>
              <a:t>Greggo</a:t>
            </a:r>
            <a:r>
              <a:rPr lang="en-US" sz="2800" b="1" i="0" u="none" strike="noStrike" dirty="0">
                <a:solidFill>
                  <a:srgbClr val="242424"/>
                </a:solidFill>
                <a:effectLst/>
              </a:rPr>
              <a:t> for this invaluable opportunity.</a:t>
            </a:r>
          </a:p>
          <a:p>
            <a:pPr>
              <a:lnSpc>
                <a:spcPct val="200000"/>
              </a:lnSpc>
            </a:pPr>
            <a:br>
              <a:rPr lang="en-US" sz="2800" b="1" dirty="0"/>
            </a:br>
            <a:endParaRPr lang="en-US" sz="2800" b="1" dirty="0"/>
          </a:p>
        </p:txBody>
      </p:sp>
    </p:spTree>
    <p:extLst>
      <p:ext uri="{BB962C8B-B14F-4D97-AF65-F5344CB8AC3E}">
        <p14:creationId xmlns:p14="http://schemas.microsoft.com/office/powerpoint/2010/main" val="37813391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DA6F94-AEBF-3246-EE9E-CDB0C6BBD164}"/>
            </a:ext>
          </a:extLst>
        </p:cNvPr>
        <p:cNvGrpSpPr/>
        <p:nvPr/>
      </p:nvGrpSpPr>
      <p:grpSpPr>
        <a:xfrm>
          <a:off x="0" y="0"/>
          <a:ext cx="0" cy="0"/>
          <a:chOff x="0" y="0"/>
          <a:chExt cx="0" cy="0"/>
        </a:xfrm>
      </p:grpSpPr>
      <p:sp>
        <p:nvSpPr>
          <p:cNvPr id="22" name="object 25">
            <a:extLst>
              <a:ext uri="{FF2B5EF4-FFF2-40B4-BE49-F238E27FC236}">
                <a16:creationId xmlns:a16="http://schemas.microsoft.com/office/drawing/2014/main" id="{42C54D4F-D40B-B864-6197-73935F1F227E}"/>
              </a:ext>
            </a:extLst>
          </p:cNvPr>
          <p:cNvSpPr/>
          <p:nvPr/>
        </p:nvSpPr>
        <p:spPr>
          <a:xfrm>
            <a:off x="0" y="85450"/>
            <a:ext cx="15910560" cy="1322363"/>
          </a:xfrm>
          <a:custGeom>
            <a:avLst/>
            <a:gdLst/>
            <a:ahLst/>
            <a:cxnLst/>
            <a:rect l="l" t="t" r="r" b="b"/>
            <a:pathLst>
              <a:path w="1955164" h="437514">
                <a:moveTo>
                  <a:pt x="1736031" y="0"/>
                </a:moveTo>
                <a:lnTo>
                  <a:pt x="0" y="0"/>
                </a:lnTo>
                <a:lnTo>
                  <a:pt x="0" y="437153"/>
                </a:lnTo>
                <a:lnTo>
                  <a:pt x="1736031" y="437153"/>
                </a:lnTo>
                <a:lnTo>
                  <a:pt x="1786148" y="431380"/>
                </a:lnTo>
                <a:lnTo>
                  <a:pt x="1832155" y="414936"/>
                </a:lnTo>
                <a:lnTo>
                  <a:pt x="1872739" y="389134"/>
                </a:lnTo>
                <a:lnTo>
                  <a:pt x="1906588" y="355285"/>
                </a:lnTo>
                <a:lnTo>
                  <a:pt x="1932391" y="314701"/>
                </a:lnTo>
                <a:lnTo>
                  <a:pt x="1948834" y="268694"/>
                </a:lnTo>
                <a:lnTo>
                  <a:pt x="1954607" y="218577"/>
                </a:lnTo>
                <a:lnTo>
                  <a:pt x="1948834" y="168459"/>
                </a:lnTo>
                <a:lnTo>
                  <a:pt x="1932391" y="122452"/>
                </a:lnTo>
                <a:lnTo>
                  <a:pt x="1906588" y="81868"/>
                </a:lnTo>
                <a:lnTo>
                  <a:pt x="1872739" y="48018"/>
                </a:lnTo>
                <a:lnTo>
                  <a:pt x="1832155" y="22216"/>
                </a:lnTo>
                <a:lnTo>
                  <a:pt x="1786148" y="5772"/>
                </a:lnTo>
                <a:lnTo>
                  <a:pt x="1736031" y="0"/>
                </a:lnTo>
                <a:close/>
              </a:path>
            </a:pathLst>
          </a:custGeom>
          <a:solidFill>
            <a:srgbClr val="FFBF00"/>
          </a:solidFill>
        </p:spPr>
        <p:txBody>
          <a:bodyPr wrap="square" lIns="0" tIns="0" rIns="0" bIns="0" rtlCol="0" anchor="t"/>
          <a:lstStyle/>
          <a:p>
            <a:r>
              <a:rPr lang="en-US" sz="7200" b="1" dirty="0"/>
              <a:t> CBS Weatherman John Elliot visits PS 54</a:t>
            </a:r>
          </a:p>
        </p:txBody>
      </p:sp>
      <p:sp>
        <p:nvSpPr>
          <p:cNvPr id="3" name="TextBox 2">
            <a:extLst>
              <a:ext uri="{FF2B5EF4-FFF2-40B4-BE49-F238E27FC236}">
                <a16:creationId xmlns:a16="http://schemas.microsoft.com/office/drawing/2014/main" id="{335537A2-F29B-1175-6EE5-F81A7FCE4493}"/>
              </a:ext>
            </a:extLst>
          </p:cNvPr>
          <p:cNvSpPr txBox="1"/>
          <p:nvPr/>
        </p:nvSpPr>
        <p:spPr>
          <a:xfrm>
            <a:off x="120534" y="1552833"/>
            <a:ext cx="18765981" cy="3418756"/>
          </a:xfrm>
          <a:prstGeom prst="rect">
            <a:avLst/>
          </a:prstGeom>
          <a:noFill/>
        </p:spPr>
        <p:txBody>
          <a:bodyPr wrap="square">
            <a:spAutoFit/>
          </a:bodyPr>
          <a:lstStyle/>
          <a:p>
            <a:pPr>
              <a:lnSpc>
                <a:spcPct val="200000"/>
              </a:lnSpc>
            </a:pPr>
            <a:r>
              <a:rPr lang="en-US" sz="2800" b="1" i="0" u="none" strike="noStrike" dirty="0">
                <a:effectLst/>
              </a:rPr>
              <a:t>PS 54 had the incredible opportunity to host CBS News New York Meteorologist John Elliot, who captivated our students with insights into his career as a weatherman. Mr. Elliot emphasized the crucial role of mathematics and sciences in understanding weather patterns, inspiring our students to appreciate these subjects. He also highlighted how scientific knowledge can help us save and sustain our planet, leaving a lasting impact on our young minds. You are a Stormtrooper, Mr. Elliot! </a:t>
            </a:r>
            <a:r>
              <a:rPr lang="en-US" sz="2800" b="1" i="0" u="none" strike="noStrike" dirty="0">
                <a:effectLst/>
                <a:sym typeface="Wingdings" pitchFamily="2" charset="2"/>
              </a:rPr>
              <a:t> </a:t>
            </a:r>
            <a:endParaRPr lang="en-US" sz="2800" b="1" dirty="0"/>
          </a:p>
        </p:txBody>
      </p:sp>
      <p:pic>
        <p:nvPicPr>
          <p:cNvPr id="5" name="Picture 4" descr="A person holding a bag in front of a group of kids&#10;&#10;AI-generated content may be incorrect.">
            <a:extLst>
              <a:ext uri="{FF2B5EF4-FFF2-40B4-BE49-F238E27FC236}">
                <a16:creationId xmlns:a16="http://schemas.microsoft.com/office/drawing/2014/main" id="{14F7DAD1-B2D4-5162-E695-59C667487B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116608"/>
            <a:ext cx="7016417" cy="5576791"/>
          </a:xfrm>
          <a:prstGeom prst="rect">
            <a:avLst/>
          </a:prstGeom>
        </p:spPr>
      </p:pic>
      <p:pic>
        <p:nvPicPr>
          <p:cNvPr id="7" name="Picture 6" descr="A person in a blue plaid suit standing in a classroom&#10;&#10;AI-generated content may be incorrect.">
            <a:extLst>
              <a:ext uri="{FF2B5EF4-FFF2-40B4-BE49-F238E27FC236}">
                <a16:creationId xmlns:a16="http://schemas.microsoft.com/office/drawing/2014/main" id="{7BE7ED25-B051-C0D6-F1B4-C290EBAB7B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13922022" y="5620713"/>
            <a:ext cx="5576790" cy="4599792"/>
          </a:xfrm>
          <a:prstGeom prst="rect">
            <a:avLst/>
          </a:prstGeom>
        </p:spPr>
      </p:pic>
      <p:pic>
        <p:nvPicPr>
          <p:cNvPr id="9" name="Picture 8" descr="A group of people posing for a photo&#10;&#10;AI-generated content may be incorrect.">
            <a:extLst>
              <a:ext uri="{FF2B5EF4-FFF2-40B4-BE49-F238E27FC236}">
                <a16:creationId xmlns:a16="http://schemas.microsoft.com/office/drawing/2014/main" id="{84C435A5-8066-2B9E-F526-A892148A650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16417" y="5132214"/>
            <a:ext cx="7394104" cy="5576790"/>
          </a:xfrm>
          <a:prstGeom prst="rect">
            <a:avLst/>
          </a:prstGeom>
        </p:spPr>
      </p:pic>
    </p:spTree>
    <p:extLst>
      <p:ext uri="{BB962C8B-B14F-4D97-AF65-F5344CB8AC3E}">
        <p14:creationId xmlns:p14="http://schemas.microsoft.com/office/powerpoint/2010/main" val="242195922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arth’s history, The beginning - by Lifeliqe.pptx" id="{E25CC431-43A8-448A-845B-6834F5801C19}" vid="{4F4D894A-5B42-4CD6-B809-B6FAA25A6C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F128B851B94BE41BDE93B1F14209620" ma:contentTypeVersion="16" ma:contentTypeDescription="Create a new document." ma:contentTypeScope="" ma:versionID="27da819695d52121c5f2099fb7b0a7d9">
  <xsd:schema xmlns:xsd="http://www.w3.org/2001/XMLSchema" xmlns:xs="http://www.w3.org/2001/XMLSchema" xmlns:p="http://schemas.microsoft.com/office/2006/metadata/properties" xmlns:ns3="6118e9eb-25bf-4891-b5be-0fae27b63882" xmlns:ns4="f7cd8bb7-ee72-4a22-8d56-bbac53f6b69e" targetNamespace="http://schemas.microsoft.com/office/2006/metadata/properties" ma:root="true" ma:fieldsID="713b8b7d7bc7347d7e463cc7a6bfb0cb" ns3:_="" ns4:_="">
    <xsd:import namespace="6118e9eb-25bf-4891-b5be-0fae27b63882"/>
    <xsd:import namespace="f7cd8bb7-ee72-4a22-8d56-bbac53f6b69e"/>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3:MediaServiceOCR" minOccurs="0"/>
                <xsd:element ref="ns3:MediaServiceLocation"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4:SharedWithUsers" minOccurs="0"/>
                <xsd:element ref="ns4:SharedWithDetails" minOccurs="0"/>
                <xsd:element ref="ns4:SharingHintHash" minOccurs="0"/>
                <xsd:element ref="ns3:_activity"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18e9eb-25bf-4891-b5be-0fae27b63882"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DateTaken" ma:index="11" nillable="true" ma:displayName="MediaServiceDateTaken" ma:description="" ma:hidden="true" ma:internalName="MediaServiceDateTaken"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18" nillable="true" ma:displayName="Length (seconds)"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7cd8bb7-ee72-4a22-8d56-bbac53f6b69e"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SharingHintHash" ma:index="21"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6118e9eb-25bf-4891-b5be-0fae27b63882" xsi:nil="true"/>
  </documentManagement>
</p:properties>
</file>

<file path=customXml/itemProps1.xml><?xml version="1.0" encoding="utf-8"?>
<ds:datastoreItem xmlns:ds="http://schemas.openxmlformats.org/officeDocument/2006/customXml" ds:itemID="{2ABB5405-D854-4F26-9BD8-5AF5D0E4FB19}">
  <ds:schemaRefs>
    <ds:schemaRef ds:uri="6118e9eb-25bf-4891-b5be-0fae27b63882"/>
    <ds:schemaRef ds:uri="f7cd8bb7-ee72-4a22-8d56-bbac53f6b69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6E24171-8170-4082-8342-58F1E7D15959}">
  <ds:schemaRefs>
    <ds:schemaRef ds:uri="http://schemas.microsoft.com/sharepoint/v3/contenttype/forms"/>
  </ds:schemaRefs>
</ds:datastoreItem>
</file>

<file path=customXml/itemProps3.xml><?xml version="1.0" encoding="utf-8"?>
<ds:datastoreItem xmlns:ds="http://schemas.openxmlformats.org/officeDocument/2006/customXml" ds:itemID="{920253F9-6EA4-4FC5-A66C-3D8899FCD5DD}">
  <ds:schemaRefs>
    <ds:schemaRef ds:uri="f7cd8bb7-ee72-4a22-8d56-bbac53f6b69e"/>
    <ds:schemaRef ds:uri="http://www.w3.org/XML/1998/namespace"/>
    <ds:schemaRef ds:uri="http://schemas.microsoft.com/office/2006/metadata/properties"/>
    <ds:schemaRef ds:uri="http://schemas.openxmlformats.org/package/2006/metadata/core-properties"/>
    <ds:schemaRef ds:uri="http://schemas.microsoft.com/office/2006/documentManagement/types"/>
    <ds:schemaRef ds:uri="http://purl.org/dc/terms/"/>
    <ds:schemaRef ds:uri="http://purl.org/dc/dcmitype/"/>
    <ds:schemaRef ds:uri="http://schemas.microsoft.com/office/infopath/2007/PartnerControls"/>
    <ds:schemaRef ds:uri="6118e9eb-25bf-4891-b5be-0fae27b63882"/>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Ion Boardroom</Template>
  <TotalTime>0</TotalTime>
  <Words>1194</Words>
  <Application>Microsoft Macintosh PowerPoint</Application>
  <PresentationFormat>Custom</PresentationFormat>
  <Paragraphs>87</Paragraphs>
  <Slides>10</Slides>
  <Notes>2</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10</vt:i4>
      </vt:variant>
    </vt:vector>
  </HeadingPairs>
  <TitlesOfParts>
    <vt:vector size="23" baseType="lpstr">
      <vt:lpstr>Aptos</vt:lpstr>
      <vt:lpstr>Arial</vt:lpstr>
      <vt:lpstr>Arial Black</vt:lpstr>
      <vt:lpstr>Arial,Sans-Serif</vt:lpstr>
      <vt:lpstr>Calibri</vt:lpstr>
      <vt:lpstr>Calibri Light</vt:lpstr>
      <vt:lpstr>Fjalla One</vt:lpstr>
      <vt:lpstr>Lato</vt:lpstr>
      <vt:lpstr>Maven Pro</vt:lpstr>
      <vt:lpstr>Source Sans Pro Light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revision>3</cp:revision>
  <dcterms:created xsi:type="dcterms:W3CDTF">2023-10-19T16:14:54Z</dcterms:created>
  <dcterms:modified xsi:type="dcterms:W3CDTF">2025-04-03T22:11:09Z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0x0101009F128B851B94BE41BDE93B1F14209620</vt:lpwstr>
  </property>
</Properties>
</file>